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1" r:id="rId1"/>
  </p:sldMasterIdLst>
  <p:notesMasterIdLst>
    <p:notesMasterId r:id="rId18"/>
  </p:notesMasterIdLst>
  <p:handoutMasterIdLst>
    <p:handoutMasterId r:id="rId19"/>
  </p:handoutMasterIdLst>
  <p:sldIdLst>
    <p:sldId id="265" r:id="rId2"/>
    <p:sldId id="335" r:id="rId3"/>
    <p:sldId id="336" r:id="rId4"/>
    <p:sldId id="323" r:id="rId5"/>
    <p:sldId id="337" r:id="rId6"/>
    <p:sldId id="320" r:id="rId7"/>
    <p:sldId id="330" r:id="rId8"/>
    <p:sldId id="338" r:id="rId9"/>
    <p:sldId id="329" r:id="rId10"/>
    <p:sldId id="340" r:id="rId11"/>
    <p:sldId id="332" r:id="rId12"/>
    <p:sldId id="341" r:id="rId13"/>
    <p:sldId id="333" r:id="rId14"/>
    <p:sldId id="331" r:id="rId15"/>
    <p:sldId id="339" r:id="rId16"/>
    <p:sldId id="294"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209">
          <p15:clr>
            <a:srgbClr val="A4A3A4"/>
          </p15:clr>
        </p15:guide>
        <p15:guide id="2" pos="3121">
          <p15:clr>
            <a:srgbClr val="A4A3A4"/>
          </p15:clr>
        </p15:guide>
        <p15:guide id="3" pos="3003">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avelle Deonanan" initials="KD" lastIdx="1" clrIdx="0"/>
  <p:cmAuthor id="1" name="Haidee Zapanta" initials="HZ" lastIdx="2" clrIdx="1">
    <p:extLst>
      <p:ext uri="{19B8F6BF-5375-455C-9EA6-DF929625EA0E}">
        <p15:presenceInfo xmlns:p15="http://schemas.microsoft.com/office/powerpoint/2012/main" userId="S-1-5-21-335562903-20985270-312552118-436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179AD"/>
    <a:srgbClr val="E68ABF"/>
    <a:srgbClr val="ED7A23"/>
    <a:srgbClr val="F19651"/>
    <a:srgbClr val="F3EC69"/>
    <a:srgbClr val="29DF7B"/>
    <a:srgbClr val="00FA71"/>
    <a:srgbClr val="5BDFC9"/>
    <a:srgbClr val="D37BCD"/>
    <a:srgbClr val="6CCAB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74" autoAdjust="0"/>
    <p:restoredTop sz="69505" autoAdjust="0"/>
  </p:normalViewPr>
  <p:slideViewPr>
    <p:cSldViewPr snapToGrid="0" snapToObjects="1">
      <p:cViewPr varScale="1">
        <p:scale>
          <a:sx n="81" d="100"/>
          <a:sy n="81" d="100"/>
        </p:scale>
        <p:origin x="2526" y="84"/>
      </p:cViewPr>
      <p:guideLst>
        <p:guide orient="horz" pos="4209"/>
        <p:guide pos="3121"/>
        <p:guide pos="3003"/>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C688B84-7568-2548-A2C5-D471F619B609}" type="datetime1">
              <a:rPr lang="en-CA" smtClean="0"/>
              <a:t>2018-04-13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04095C4-406B-6A40-9D30-770F2EEF513B}" type="slidenum">
              <a:rPr lang="en-US" smtClean="0"/>
              <a:t>‹#›</a:t>
            </a:fld>
            <a:endParaRPr lang="en-US"/>
          </a:p>
        </p:txBody>
      </p:sp>
    </p:spTree>
    <p:extLst>
      <p:ext uri="{BB962C8B-B14F-4D97-AF65-F5344CB8AC3E}">
        <p14:creationId xmlns:p14="http://schemas.microsoft.com/office/powerpoint/2010/main" val="158406731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5AB322-8116-8D47-902D-FA3047A86067}" type="datetime1">
              <a:rPr lang="en-CA" smtClean="0"/>
              <a:t>2018-04-13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AC4AB3-D7FE-074C-A394-0D1CFE23ABCE}" type="slidenum">
              <a:rPr lang="en-US" smtClean="0"/>
              <a:t>‹#›</a:t>
            </a:fld>
            <a:endParaRPr lang="en-US"/>
          </a:p>
        </p:txBody>
      </p:sp>
    </p:spTree>
    <p:extLst>
      <p:ext uri="{BB962C8B-B14F-4D97-AF65-F5344CB8AC3E}">
        <p14:creationId xmlns:p14="http://schemas.microsoft.com/office/powerpoint/2010/main" val="299900624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AC4AB3-D7FE-074C-A394-0D1CFE23ABCE}" type="slidenum">
              <a:rPr lang="en-US" smtClean="0"/>
              <a:t>1</a:t>
            </a:fld>
            <a:endParaRPr lang="en-US"/>
          </a:p>
        </p:txBody>
      </p:sp>
    </p:spTree>
    <p:extLst>
      <p:ext uri="{BB962C8B-B14F-4D97-AF65-F5344CB8AC3E}">
        <p14:creationId xmlns:p14="http://schemas.microsoft.com/office/powerpoint/2010/main" val="30262906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When you fundraise for Gutsy Walk, you are entitled</a:t>
            </a:r>
            <a:r>
              <a:rPr lang="en-CA" baseline="0" dirty="0" smtClean="0"/>
              <a:t> to receive prizes.</a:t>
            </a:r>
            <a:endParaRPr lang="en-CA" dirty="0"/>
          </a:p>
        </p:txBody>
      </p:sp>
      <p:sp>
        <p:nvSpPr>
          <p:cNvPr id="4" name="Slide Number Placeholder 3"/>
          <p:cNvSpPr>
            <a:spLocks noGrp="1"/>
          </p:cNvSpPr>
          <p:nvPr>
            <p:ph type="sldNum" sz="quarter" idx="10"/>
          </p:nvPr>
        </p:nvSpPr>
        <p:spPr/>
        <p:txBody>
          <a:bodyPr/>
          <a:lstStyle/>
          <a:p>
            <a:fld id="{0AAC4AB3-D7FE-074C-A394-0D1CFE23ABCE}" type="slidenum">
              <a:rPr lang="en-US" smtClean="0"/>
              <a:t>10</a:t>
            </a:fld>
            <a:endParaRPr lang="en-US"/>
          </a:p>
        </p:txBody>
      </p:sp>
    </p:spTree>
    <p:extLst>
      <p:ext uri="{BB962C8B-B14F-4D97-AF65-F5344CB8AC3E}">
        <p14:creationId xmlns:p14="http://schemas.microsoft.com/office/powerpoint/2010/main" val="16517244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Simply visit gutsywalk.ca and select Register</a:t>
            </a:r>
            <a:r>
              <a:rPr lang="en-CA" baseline="0" dirty="0" smtClean="0"/>
              <a:t> </a:t>
            </a:r>
            <a:r>
              <a:rPr lang="en-CA" baseline="0" dirty="0" smtClean="0">
                <a:sym typeface="Wingdings" panose="05000000000000000000" pitchFamily="2" charset="2"/>
              </a:rPr>
              <a:t></a:t>
            </a:r>
            <a:endParaRPr lang="en-CA" dirty="0"/>
          </a:p>
        </p:txBody>
      </p:sp>
      <p:sp>
        <p:nvSpPr>
          <p:cNvPr id="4" name="Slide Number Placeholder 3"/>
          <p:cNvSpPr>
            <a:spLocks noGrp="1"/>
          </p:cNvSpPr>
          <p:nvPr>
            <p:ph type="sldNum" sz="quarter" idx="10"/>
          </p:nvPr>
        </p:nvSpPr>
        <p:spPr/>
        <p:txBody>
          <a:bodyPr/>
          <a:lstStyle/>
          <a:p>
            <a:fld id="{0AAC4AB3-D7FE-074C-A394-0D1CFE23ABCE}" type="slidenum">
              <a:rPr lang="en-US" smtClean="0"/>
              <a:t>11</a:t>
            </a:fld>
            <a:endParaRPr lang="en-US"/>
          </a:p>
        </p:txBody>
      </p:sp>
    </p:spTree>
    <p:extLst>
      <p:ext uri="{BB962C8B-B14F-4D97-AF65-F5344CB8AC3E}">
        <p14:creationId xmlns:p14="http://schemas.microsoft.com/office/powerpoint/2010/main" val="14273269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Once</a:t>
            </a:r>
            <a:r>
              <a:rPr lang="en-US" sz="1200" baseline="0" dirty="0" smtClean="0"/>
              <a:t> you register, you will set your own username and password and this gives you access to t</a:t>
            </a:r>
            <a:r>
              <a:rPr lang="en-US" sz="1200" dirty="0" smtClean="0"/>
              <a:t>he Online Participant Centre.</a:t>
            </a:r>
            <a:r>
              <a:rPr lang="en-US" sz="1200" baseline="0" dirty="0" smtClean="0"/>
              <a:t> This </a:t>
            </a:r>
            <a:r>
              <a:rPr lang="en-US" sz="1200" dirty="0" smtClean="0"/>
              <a:t>helps you ask your family and friends for their support. </a:t>
            </a:r>
          </a:p>
          <a:p>
            <a:endParaRPr lang="en-US" sz="1200"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smtClean="0"/>
              <a:t>You can create your own fundraising page and share it by email or through social media.</a:t>
            </a:r>
          </a:p>
          <a:p>
            <a:endParaRPr lang="en-US" sz="1200" dirty="0" smtClean="0"/>
          </a:p>
          <a:p>
            <a:r>
              <a:rPr lang="en-US" sz="1200" dirty="0" smtClean="0"/>
              <a:t>It has pre-written emails that are also fully customizable so you can personalize them.</a:t>
            </a:r>
          </a:p>
          <a:p>
            <a:r>
              <a:rPr lang="en-US" sz="1200" dirty="0" smtClean="0"/>
              <a:t>Choose the message you want to send, select the email addresses you would like to contact and you’re set! </a:t>
            </a:r>
          </a:p>
          <a:p>
            <a:endParaRPr lang="en-US" sz="1200" dirty="0" smtClean="0"/>
          </a:p>
          <a:p>
            <a:r>
              <a:rPr lang="en-US" sz="1200" dirty="0" smtClean="0"/>
              <a:t>It’s a quick and easy way to kick-start your fundraising and share your progress.</a:t>
            </a:r>
            <a:endParaRPr lang="en-CA" sz="1200" dirty="0" smtClean="0"/>
          </a:p>
          <a:p>
            <a:endParaRPr lang="en-CA" dirty="0"/>
          </a:p>
        </p:txBody>
      </p:sp>
      <p:sp>
        <p:nvSpPr>
          <p:cNvPr id="4" name="Slide Number Placeholder 3"/>
          <p:cNvSpPr>
            <a:spLocks noGrp="1"/>
          </p:cNvSpPr>
          <p:nvPr>
            <p:ph type="sldNum" sz="quarter" idx="10"/>
          </p:nvPr>
        </p:nvSpPr>
        <p:spPr/>
        <p:txBody>
          <a:bodyPr/>
          <a:lstStyle/>
          <a:p>
            <a:fld id="{0AAC4AB3-D7FE-074C-A394-0D1CFE23ABCE}" type="slidenum">
              <a:rPr lang="en-US" smtClean="0"/>
              <a:t>12</a:t>
            </a:fld>
            <a:endParaRPr lang="en-US"/>
          </a:p>
        </p:txBody>
      </p:sp>
    </p:spTree>
    <p:extLst>
      <p:ext uri="{BB962C8B-B14F-4D97-AF65-F5344CB8AC3E}">
        <p14:creationId xmlns:p14="http://schemas.microsoft.com/office/powerpoint/2010/main" val="15773857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This is the Gutsy Walk </a:t>
            </a:r>
            <a:r>
              <a:rPr lang="en-CA" baseline="0" dirty="0" smtClean="0"/>
              <a:t>T-shirt that will be provided to Take Corporate Team members. If all your members register by May 11, we can ship the shirts earlier to you so you have them before walk day.</a:t>
            </a:r>
          </a:p>
          <a:p>
            <a:endParaRPr lang="en-CA" baseline="0" dirty="0" smtClean="0"/>
          </a:p>
          <a:p>
            <a:r>
              <a:rPr lang="en-CA" baseline="0" dirty="0" smtClean="0"/>
              <a:t>You will also receive a Corporate Team sticker that we can put on our shirts to make us stand out, and also so we can get our photos back to us.</a:t>
            </a:r>
            <a:endParaRPr lang="en-CA" dirty="0"/>
          </a:p>
        </p:txBody>
      </p:sp>
      <p:sp>
        <p:nvSpPr>
          <p:cNvPr id="4" name="Slide Number Placeholder 3"/>
          <p:cNvSpPr>
            <a:spLocks noGrp="1"/>
          </p:cNvSpPr>
          <p:nvPr>
            <p:ph type="sldNum" sz="quarter" idx="10"/>
          </p:nvPr>
        </p:nvSpPr>
        <p:spPr/>
        <p:txBody>
          <a:bodyPr/>
          <a:lstStyle/>
          <a:p>
            <a:fld id="{0AAC4AB3-D7FE-074C-A394-0D1CFE23ABCE}" type="slidenum">
              <a:rPr lang="en-US" smtClean="0"/>
              <a:t>13</a:t>
            </a:fld>
            <a:endParaRPr lang="en-US"/>
          </a:p>
        </p:txBody>
      </p:sp>
    </p:spTree>
    <p:extLst>
      <p:ext uri="{BB962C8B-B14F-4D97-AF65-F5344CB8AC3E}">
        <p14:creationId xmlns:p14="http://schemas.microsoft.com/office/powerpoint/2010/main" val="38785268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Have</a:t>
            </a:r>
            <a:r>
              <a:rPr lang="en-CA" baseline="0" dirty="0" smtClean="0"/>
              <a:t> fun on event day! </a:t>
            </a:r>
            <a:r>
              <a:rPr lang="en-CA" dirty="0" smtClean="0"/>
              <a:t>You can either wear</a:t>
            </a:r>
            <a:r>
              <a:rPr lang="en-CA" baseline="0" dirty="0" smtClean="0"/>
              <a:t> your Gutsy Walk shirts, your team shirts, or costumes!</a:t>
            </a:r>
            <a:endParaRPr lang="en-CA" dirty="0"/>
          </a:p>
        </p:txBody>
      </p:sp>
      <p:sp>
        <p:nvSpPr>
          <p:cNvPr id="4" name="Slide Number Placeholder 3"/>
          <p:cNvSpPr>
            <a:spLocks noGrp="1"/>
          </p:cNvSpPr>
          <p:nvPr>
            <p:ph type="sldNum" sz="quarter" idx="10"/>
          </p:nvPr>
        </p:nvSpPr>
        <p:spPr/>
        <p:txBody>
          <a:bodyPr/>
          <a:lstStyle/>
          <a:p>
            <a:fld id="{0AAC4AB3-D7FE-074C-A394-0D1CFE23ABCE}" type="slidenum">
              <a:rPr lang="en-US" smtClean="0"/>
              <a:t>14</a:t>
            </a:fld>
            <a:endParaRPr lang="en-US"/>
          </a:p>
        </p:txBody>
      </p:sp>
    </p:spTree>
    <p:extLst>
      <p:ext uri="{BB962C8B-B14F-4D97-AF65-F5344CB8AC3E}">
        <p14:creationId xmlns:p14="http://schemas.microsoft.com/office/powerpoint/2010/main" val="6412905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 here your next steps in rolling out the campaign.</a:t>
            </a:r>
            <a:endParaRPr lang="en-US" dirty="0"/>
          </a:p>
        </p:txBody>
      </p:sp>
      <p:sp>
        <p:nvSpPr>
          <p:cNvPr id="4" name="Slide Number Placeholder 3"/>
          <p:cNvSpPr>
            <a:spLocks noGrp="1"/>
          </p:cNvSpPr>
          <p:nvPr>
            <p:ph type="sldNum" sz="quarter" idx="10"/>
          </p:nvPr>
        </p:nvSpPr>
        <p:spPr/>
        <p:txBody>
          <a:bodyPr/>
          <a:lstStyle/>
          <a:p>
            <a:fld id="{0AAC4AB3-D7FE-074C-A394-0D1CFE23ABCE}" type="slidenum">
              <a:rPr lang="en-US" smtClean="0"/>
              <a:t>15</a:t>
            </a:fld>
            <a:endParaRPr lang="en-US"/>
          </a:p>
        </p:txBody>
      </p:sp>
    </p:spTree>
    <p:extLst>
      <p:ext uri="{BB962C8B-B14F-4D97-AF65-F5344CB8AC3E}">
        <p14:creationId xmlns:p14="http://schemas.microsoft.com/office/powerpoint/2010/main" val="31367745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baseline="0" dirty="0"/>
          </a:p>
        </p:txBody>
      </p:sp>
      <p:sp>
        <p:nvSpPr>
          <p:cNvPr id="4" name="Slide Number Placeholder 3"/>
          <p:cNvSpPr>
            <a:spLocks noGrp="1"/>
          </p:cNvSpPr>
          <p:nvPr>
            <p:ph type="sldNum" sz="quarter" idx="10"/>
          </p:nvPr>
        </p:nvSpPr>
        <p:spPr/>
        <p:txBody>
          <a:bodyPr/>
          <a:lstStyle/>
          <a:p>
            <a:fld id="{0AAC4AB3-D7FE-074C-A394-0D1CFE23ABCE}" type="slidenum">
              <a:rPr lang="en-US" smtClean="0"/>
              <a:t>16</a:t>
            </a:fld>
            <a:endParaRPr lang="en-US"/>
          </a:p>
        </p:txBody>
      </p:sp>
    </p:spTree>
    <p:extLst>
      <p:ext uri="{BB962C8B-B14F-4D97-AF65-F5344CB8AC3E}">
        <p14:creationId xmlns:p14="http://schemas.microsoft.com/office/powerpoint/2010/main" val="25839467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baseline="0" dirty="0"/>
          </a:p>
          <a:p>
            <a:r>
              <a:rPr lang="en-CA" baseline="0" dirty="0"/>
              <a:t>Today we are here to invite you to stand out in the community as leaders in finding a cure for Crohn’s disease and ulcerative colitis. Our agenda for today….</a:t>
            </a:r>
          </a:p>
        </p:txBody>
      </p:sp>
      <p:sp>
        <p:nvSpPr>
          <p:cNvPr id="4" name="Slide Number Placeholder 3"/>
          <p:cNvSpPr>
            <a:spLocks noGrp="1"/>
          </p:cNvSpPr>
          <p:nvPr>
            <p:ph type="sldNum" sz="quarter" idx="10"/>
          </p:nvPr>
        </p:nvSpPr>
        <p:spPr/>
        <p:txBody>
          <a:bodyPr/>
          <a:lstStyle/>
          <a:p>
            <a:fld id="{0AAC4AB3-D7FE-074C-A394-0D1CFE23ABCE}" type="slidenum">
              <a:rPr lang="en-US" smtClean="0"/>
              <a:t>2</a:t>
            </a:fld>
            <a:endParaRPr lang="en-US"/>
          </a:p>
        </p:txBody>
      </p:sp>
    </p:spTree>
    <p:extLst>
      <p:ext uri="{BB962C8B-B14F-4D97-AF65-F5344CB8AC3E}">
        <p14:creationId xmlns:p14="http://schemas.microsoft.com/office/powerpoint/2010/main" val="30697287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i="1" baseline="0" dirty="0"/>
          </a:p>
          <a:p>
            <a:r>
              <a:rPr lang="en-US" dirty="0"/>
              <a:t>For</a:t>
            </a:r>
            <a:r>
              <a:rPr lang="en-US" baseline="0" dirty="0"/>
              <a:t> those of you that may not be as familiar with Crohn’s and colitis, they are diseases that inflame the lining of the GI, or gastrointestinal tract. They are the forms of inflammatory bowel disease (IBD)</a:t>
            </a:r>
          </a:p>
          <a:p>
            <a:endParaRPr lang="en-US" baseline="0" dirty="0"/>
          </a:p>
          <a:p>
            <a:r>
              <a:rPr lang="en-US" baseline="0" dirty="0"/>
              <a:t>They can disrupt your body’s ability to digest food and absorb nutrition, and eliminate waste in a healthy manner. </a:t>
            </a:r>
          </a:p>
          <a:p>
            <a:r>
              <a:rPr lang="en-US" baseline="0" dirty="0"/>
              <a:t>These are lifelong diseases, and they affect so many aspects of life, from school to careers to relationships. </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0AAC4AB3-D7FE-074C-A394-0D1CFE23ABCE}" type="slidenum">
              <a:rPr lang="en-US" smtClean="0"/>
              <a:t>3</a:t>
            </a:fld>
            <a:endParaRPr lang="en-US"/>
          </a:p>
        </p:txBody>
      </p:sp>
    </p:spTree>
    <p:extLst>
      <p:ext uri="{BB962C8B-B14F-4D97-AF65-F5344CB8AC3E}">
        <p14:creationId xmlns:p14="http://schemas.microsoft.com/office/powerpoint/2010/main" val="26198167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AC4AB3-D7FE-074C-A394-0D1CFE23ABCE}" type="slidenum">
              <a:rPr lang="en-US" smtClean="0"/>
              <a:t>4</a:t>
            </a:fld>
            <a:endParaRPr lang="en-US"/>
          </a:p>
        </p:txBody>
      </p:sp>
    </p:spTree>
    <p:extLst>
      <p:ext uri="{BB962C8B-B14F-4D97-AF65-F5344CB8AC3E}">
        <p14:creationId xmlns:p14="http://schemas.microsoft.com/office/powerpoint/2010/main" val="41345003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Here’s an overview of the mission of Crohn’s and Colitis Canada</a:t>
            </a:r>
            <a:endParaRPr lang="en-US" dirty="0"/>
          </a:p>
          <a:p>
            <a:endParaRPr lang="en-US" dirty="0"/>
          </a:p>
        </p:txBody>
      </p:sp>
      <p:sp>
        <p:nvSpPr>
          <p:cNvPr id="4" name="Slide Number Placeholder 3"/>
          <p:cNvSpPr>
            <a:spLocks noGrp="1"/>
          </p:cNvSpPr>
          <p:nvPr>
            <p:ph type="sldNum" sz="quarter" idx="10"/>
          </p:nvPr>
        </p:nvSpPr>
        <p:spPr/>
        <p:txBody>
          <a:bodyPr/>
          <a:lstStyle/>
          <a:p>
            <a:fld id="{0AAC4AB3-D7FE-074C-A394-0D1CFE23ABCE}" type="slidenum">
              <a:rPr lang="en-US" smtClean="0"/>
              <a:t>5</a:t>
            </a:fld>
            <a:endParaRPr lang="en-US"/>
          </a:p>
        </p:txBody>
      </p:sp>
    </p:spTree>
    <p:extLst>
      <p:ext uri="{BB962C8B-B14F-4D97-AF65-F5344CB8AC3E}">
        <p14:creationId xmlns:p14="http://schemas.microsoft.com/office/powerpoint/2010/main" val="16358412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The Gutsy Walk takes place on </a:t>
            </a:r>
            <a:r>
              <a:rPr lang="en-US" sz="1200" b="1" i="0" kern="1200" dirty="0" smtClean="0">
                <a:solidFill>
                  <a:schemeClr val="tx1"/>
                </a:solidFill>
                <a:effectLst/>
                <a:latin typeface="+mn-lt"/>
                <a:ea typeface="+mn-ea"/>
                <a:cs typeface="+mn-cs"/>
              </a:rPr>
              <a:t>Sunday, June 3, 2018</a:t>
            </a:r>
            <a:r>
              <a:rPr lang="en-US" sz="1200" b="0" i="0" kern="1200" dirty="0" smtClean="0">
                <a:solidFill>
                  <a:schemeClr val="tx1"/>
                </a:solidFill>
                <a:effectLst/>
                <a:latin typeface="+mn-lt"/>
                <a:ea typeface="+mn-ea"/>
                <a:cs typeface="+mn-cs"/>
              </a:rPr>
              <a:t> at over 60 locations across Canada. Every walk is fun-filled, family-friendly, and non-competitive. Route lengths vary, but are typically five kilometers. Participants can walk any distance they’re comfortable with. </a:t>
            </a:r>
            <a:r>
              <a:rPr lang="en-US" dirty="0" smtClean="0"/>
              <a:t/>
            </a:r>
            <a:br>
              <a:rPr lang="en-US" dirty="0" smtClean="0"/>
            </a:br>
            <a:r>
              <a:rPr lang="en-US" sz="1200" b="0" i="0" kern="1200" dirty="0" smtClean="0">
                <a:solidFill>
                  <a:schemeClr val="tx1"/>
                </a:solidFill>
                <a:effectLst/>
                <a:latin typeface="+mn-lt"/>
                <a:ea typeface="+mn-ea"/>
                <a:cs typeface="+mn-cs"/>
              </a:rPr>
              <a:t> </a:t>
            </a:r>
            <a:r>
              <a:rPr lang="en-US" dirty="0" smtClean="0"/>
              <a:t/>
            </a:r>
            <a:br>
              <a:rPr lang="en-US" dirty="0" smtClean="0"/>
            </a:br>
            <a:r>
              <a:rPr lang="en-US" sz="1200" b="0" i="0" kern="1200" dirty="0" smtClean="0">
                <a:solidFill>
                  <a:schemeClr val="tx1"/>
                </a:solidFill>
                <a:effectLst/>
                <a:latin typeface="+mn-lt"/>
                <a:ea typeface="+mn-ea"/>
                <a:cs typeface="+mn-cs"/>
              </a:rPr>
              <a:t>This is Canada’s largest community fundraiser for Crohn’s and colitis. Since 1996, the Gutsy Walk has raised over $35 million for research and patient programs, all thanks to participants, donors, and sponsors who are driven to make a difference.</a:t>
            </a:r>
            <a:r>
              <a:rPr lang="en-US" dirty="0" smtClean="0"/>
              <a:t/>
            </a:r>
            <a:br>
              <a:rPr lang="en-US" dirty="0" smtClean="0"/>
            </a:br>
            <a:endParaRPr lang="en-US" dirty="0" smtClean="0"/>
          </a:p>
          <a:p>
            <a:r>
              <a:rPr lang="en-US" sz="1200" b="0" i="0" kern="1200" dirty="0" smtClean="0">
                <a:solidFill>
                  <a:schemeClr val="tx1"/>
                </a:solidFill>
                <a:effectLst/>
                <a:latin typeface="+mn-lt"/>
                <a:ea typeface="+mn-ea"/>
                <a:cs typeface="+mn-cs"/>
              </a:rPr>
              <a:t>Every dollar you raise through the Gutsy Walk helps Crohn’s and Colitis Canada’s efforts to:</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 </a:t>
            </a: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Raise awareness of the diseases</a:t>
            </a: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Provide support for patients and their families</a:t>
            </a: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Advocate to governments and stakeholders on behalf of those affected by Crohn’s and colitis</a:t>
            </a: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Fuel research that will lead to more effective treatments, and ultimately, the cures.</a:t>
            </a:r>
          </a:p>
          <a:p>
            <a:endParaRPr lang="en-CA" baseline="0" dirty="0" smtClean="0"/>
          </a:p>
        </p:txBody>
      </p:sp>
      <p:sp>
        <p:nvSpPr>
          <p:cNvPr id="4" name="Slide Number Placeholder 3"/>
          <p:cNvSpPr>
            <a:spLocks noGrp="1"/>
          </p:cNvSpPr>
          <p:nvPr>
            <p:ph type="sldNum" sz="quarter" idx="10"/>
          </p:nvPr>
        </p:nvSpPr>
        <p:spPr/>
        <p:txBody>
          <a:bodyPr/>
          <a:lstStyle/>
          <a:p>
            <a:fld id="{0AAC4AB3-D7FE-074C-A394-0D1CFE23ABCE}" type="slidenum">
              <a:rPr lang="en-US" smtClean="0"/>
              <a:t>6</a:t>
            </a:fld>
            <a:endParaRPr lang="en-US"/>
          </a:p>
        </p:txBody>
      </p:sp>
    </p:spTree>
    <p:extLst>
      <p:ext uri="{BB962C8B-B14F-4D97-AF65-F5344CB8AC3E}">
        <p14:creationId xmlns:p14="http://schemas.microsoft.com/office/powerpoint/2010/main" val="16549404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Every year, survey responses point out that the best thing about the event is the community feel, where people feel that they are not alone. Let us prove them right.</a:t>
            </a:r>
            <a:endParaRPr lang="en-US" dirty="0"/>
          </a:p>
        </p:txBody>
      </p:sp>
      <p:sp>
        <p:nvSpPr>
          <p:cNvPr id="4" name="Slide Number Placeholder 3"/>
          <p:cNvSpPr>
            <a:spLocks noGrp="1"/>
          </p:cNvSpPr>
          <p:nvPr>
            <p:ph type="sldNum" sz="quarter" idx="10"/>
          </p:nvPr>
        </p:nvSpPr>
        <p:spPr/>
        <p:txBody>
          <a:bodyPr/>
          <a:lstStyle/>
          <a:p>
            <a:fld id="{0AAC4AB3-D7FE-074C-A394-0D1CFE23ABCE}" type="slidenum">
              <a:rPr lang="en-US" smtClean="0"/>
              <a:t>7</a:t>
            </a:fld>
            <a:endParaRPr lang="en-US"/>
          </a:p>
        </p:txBody>
      </p:sp>
    </p:spTree>
    <p:extLst>
      <p:ext uri="{BB962C8B-B14F-4D97-AF65-F5344CB8AC3E}">
        <p14:creationId xmlns:p14="http://schemas.microsoft.com/office/powerpoint/2010/main" val="27552284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Make “more” possible</a:t>
            </a:r>
          </a:p>
          <a:p>
            <a:endParaRPr lang="en-US" dirty="0"/>
          </a:p>
          <a:p>
            <a:r>
              <a:rPr lang="en-US" dirty="0"/>
              <a:t>For Gutsy Walk 2017, </a:t>
            </a:r>
            <a:r>
              <a:rPr lang="en-US" dirty="0" smtClean="0"/>
              <a:t>CCC asked Gutsy </a:t>
            </a:r>
            <a:r>
              <a:rPr lang="en-US" dirty="0"/>
              <a:t>Walk participants why they walk, why are they Gutsy. </a:t>
            </a:r>
          </a:p>
          <a:p>
            <a:r>
              <a:rPr lang="en-CA" dirty="0"/>
              <a:t>Let’s </a:t>
            </a:r>
            <a:r>
              <a:rPr lang="en-CA" dirty="0" smtClean="0"/>
              <a:t>watch </a:t>
            </a:r>
            <a:r>
              <a:rPr lang="en-CA" dirty="0"/>
              <a:t>Marnie’s response. </a:t>
            </a:r>
            <a:r>
              <a:rPr lang="en-US" dirty="0"/>
              <a:t>&lt;after the video&gt;</a:t>
            </a:r>
          </a:p>
          <a:p>
            <a:r>
              <a:rPr lang="en-US" dirty="0"/>
              <a:t>Through your </a:t>
            </a:r>
            <a:r>
              <a:rPr lang="en-US" dirty="0" smtClean="0"/>
              <a:t>participation, </a:t>
            </a:r>
            <a:r>
              <a:rPr lang="en-US" dirty="0"/>
              <a:t>you will make it possible to have more </a:t>
            </a:r>
            <a:r>
              <a:rPr lang="en-US" dirty="0" err="1"/>
              <a:t>Marnies</a:t>
            </a:r>
            <a:r>
              <a:rPr lang="en-US" dirty="0"/>
              <a:t> out there. Your participation will give hope in research breakthroughs, hope in obtaining the best treatments, hope in getting more peer support, and hope that we will find a cure. </a:t>
            </a:r>
          </a:p>
        </p:txBody>
      </p:sp>
      <p:sp>
        <p:nvSpPr>
          <p:cNvPr id="4" name="Slide Number Placeholder 3"/>
          <p:cNvSpPr>
            <a:spLocks noGrp="1"/>
          </p:cNvSpPr>
          <p:nvPr>
            <p:ph type="sldNum" sz="quarter" idx="10"/>
          </p:nvPr>
        </p:nvSpPr>
        <p:spPr/>
        <p:txBody>
          <a:bodyPr/>
          <a:lstStyle/>
          <a:p>
            <a:fld id="{0AAC4AB3-D7FE-074C-A394-0D1CFE23ABCE}" type="slidenum">
              <a:rPr lang="en-US" smtClean="0"/>
              <a:t>8</a:t>
            </a:fld>
            <a:endParaRPr lang="en-US"/>
          </a:p>
        </p:txBody>
      </p:sp>
    </p:spTree>
    <p:extLst>
      <p:ext uri="{BB962C8B-B14F-4D97-AF65-F5344CB8AC3E}">
        <p14:creationId xmlns:p14="http://schemas.microsoft.com/office/powerpoint/2010/main" val="24026504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ffectLst/>
            </a:endParaRPr>
          </a:p>
          <a:p>
            <a:r>
              <a:rPr lang="en-US" dirty="0">
                <a:effectLst/>
              </a:rPr>
              <a:t>As individuals, giving back to our communities makes us feel good, causes us to be more socially aware, and helps us bond with our colleagues as we team up to help those in need. In the quest for a great work-life balance, it is important to many A-list candidates to be employed by a company that gives to charity for these very reasons</a:t>
            </a:r>
          </a:p>
          <a:p>
            <a:endParaRPr lang="en-US" dirty="0">
              <a:effectLst/>
            </a:endParaRPr>
          </a:p>
          <a:p>
            <a:r>
              <a:rPr lang="en-US" dirty="0" smtClean="0">
                <a:effectLst/>
              </a:rPr>
              <a:t>Consumers </a:t>
            </a:r>
            <a:r>
              <a:rPr lang="en-US" dirty="0">
                <a:effectLst/>
              </a:rPr>
              <a:t>appreciate and support socially conscious businesses because it causes them to become emotionally invested. </a:t>
            </a:r>
            <a:endParaRPr lang="en-US" dirty="0"/>
          </a:p>
          <a:p>
            <a:endParaRPr lang="en-US" dirty="0"/>
          </a:p>
        </p:txBody>
      </p:sp>
      <p:sp>
        <p:nvSpPr>
          <p:cNvPr id="4" name="Slide Number Placeholder 3"/>
          <p:cNvSpPr>
            <a:spLocks noGrp="1"/>
          </p:cNvSpPr>
          <p:nvPr>
            <p:ph type="sldNum" sz="quarter" idx="10"/>
          </p:nvPr>
        </p:nvSpPr>
        <p:spPr/>
        <p:txBody>
          <a:bodyPr/>
          <a:lstStyle/>
          <a:p>
            <a:fld id="{0AAC4AB3-D7FE-074C-A394-0D1CFE23ABCE}" type="slidenum">
              <a:rPr lang="en-US" smtClean="0"/>
              <a:t>9</a:t>
            </a:fld>
            <a:endParaRPr lang="en-US"/>
          </a:p>
        </p:txBody>
      </p:sp>
    </p:spTree>
    <p:extLst>
      <p:ext uri="{BB962C8B-B14F-4D97-AF65-F5344CB8AC3E}">
        <p14:creationId xmlns:p14="http://schemas.microsoft.com/office/powerpoint/2010/main" val="9289676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Page 1">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1232898"/>
            <a:ext cx="9159512" cy="4778211"/>
          </a:xfrm>
          <a:custGeom>
            <a:avLst/>
            <a:gdLst>
              <a:gd name="connsiteX0" fmla="*/ 0 w 1589087"/>
              <a:gd name="connsiteY0" fmla="*/ 0 h 1784350"/>
              <a:gd name="connsiteX1" fmla="*/ 1589087 w 1589087"/>
              <a:gd name="connsiteY1" fmla="*/ 0 h 1784350"/>
              <a:gd name="connsiteX2" fmla="*/ 1589087 w 1589087"/>
              <a:gd name="connsiteY2" fmla="*/ 1784350 h 1784350"/>
              <a:gd name="connsiteX3" fmla="*/ 0 w 1589087"/>
              <a:gd name="connsiteY3" fmla="*/ 1784350 h 1784350"/>
              <a:gd name="connsiteX4" fmla="*/ 0 w 1589087"/>
              <a:gd name="connsiteY4" fmla="*/ 0 h 1784350"/>
              <a:gd name="connsiteX0" fmla="*/ 0 w 1589087"/>
              <a:gd name="connsiteY0" fmla="*/ 0 h 1784350"/>
              <a:gd name="connsiteX1" fmla="*/ 1589087 w 1589087"/>
              <a:gd name="connsiteY1" fmla="*/ 0 h 1784350"/>
              <a:gd name="connsiteX2" fmla="*/ 1589087 w 1589087"/>
              <a:gd name="connsiteY2" fmla="*/ 1784350 h 1784350"/>
              <a:gd name="connsiteX3" fmla="*/ 800715 w 1589087"/>
              <a:gd name="connsiteY3" fmla="*/ 1771974 h 1784350"/>
              <a:gd name="connsiteX4" fmla="*/ 0 w 1589087"/>
              <a:gd name="connsiteY4" fmla="*/ 1784350 h 1784350"/>
              <a:gd name="connsiteX5" fmla="*/ 0 w 1589087"/>
              <a:gd name="connsiteY5" fmla="*/ 0 h 1784350"/>
              <a:gd name="connsiteX0" fmla="*/ 0 w 1589087"/>
              <a:gd name="connsiteY0" fmla="*/ 0 h 1784350"/>
              <a:gd name="connsiteX1" fmla="*/ 1589087 w 1589087"/>
              <a:gd name="connsiteY1" fmla="*/ 0 h 1784350"/>
              <a:gd name="connsiteX2" fmla="*/ 1589087 w 1589087"/>
              <a:gd name="connsiteY2" fmla="*/ 1784350 h 1784350"/>
              <a:gd name="connsiteX3" fmla="*/ 825374 w 1589087"/>
              <a:gd name="connsiteY3" fmla="*/ 1648684 h 1784350"/>
              <a:gd name="connsiteX4" fmla="*/ 0 w 1589087"/>
              <a:gd name="connsiteY4" fmla="*/ 1784350 h 1784350"/>
              <a:gd name="connsiteX5" fmla="*/ 0 w 1589087"/>
              <a:gd name="connsiteY5" fmla="*/ 0 h 1784350"/>
              <a:gd name="connsiteX0" fmla="*/ 0 w 1589087"/>
              <a:gd name="connsiteY0" fmla="*/ 0 h 1784350"/>
              <a:gd name="connsiteX1" fmla="*/ 1589087 w 1589087"/>
              <a:gd name="connsiteY1" fmla="*/ 0 h 1784350"/>
              <a:gd name="connsiteX2" fmla="*/ 1589087 w 1589087"/>
              <a:gd name="connsiteY2" fmla="*/ 1784350 h 1784350"/>
              <a:gd name="connsiteX3" fmla="*/ 1269243 w 1589087"/>
              <a:gd name="connsiteY3" fmla="*/ 1722658 h 1784350"/>
              <a:gd name="connsiteX4" fmla="*/ 825374 w 1589087"/>
              <a:gd name="connsiteY4" fmla="*/ 1648684 h 1784350"/>
              <a:gd name="connsiteX5" fmla="*/ 0 w 1589087"/>
              <a:gd name="connsiteY5" fmla="*/ 1784350 h 1784350"/>
              <a:gd name="connsiteX6" fmla="*/ 0 w 1589087"/>
              <a:gd name="connsiteY6" fmla="*/ 0 h 1784350"/>
              <a:gd name="connsiteX0" fmla="*/ 0 w 1589087"/>
              <a:gd name="connsiteY0" fmla="*/ 0 h 1858277"/>
              <a:gd name="connsiteX1" fmla="*/ 1589087 w 1589087"/>
              <a:gd name="connsiteY1" fmla="*/ 0 h 1858277"/>
              <a:gd name="connsiteX2" fmla="*/ 1589087 w 1589087"/>
              <a:gd name="connsiteY2" fmla="*/ 1784350 h 1858277"/>
              <a:gd name="connsiteX3" fmla="*/ 1256914 w 1589087"/>
              <a:gd name="connsiteY3" fmla="*/ 1858277 h 1858277"/>
              <a:gd name="connsiteX4" fmla="*/ 825374 w 1589087"/>
              <a:gd name="connsiteY4" fmla="*/ 1648684 h 1858277"/>
              <a:gd name="connsiteX5" fmla="*/ 0 w 1589087"/>
              <a:gd name="connsiteY5" fmla="*/ 1784350 h 1858277"/>
              <a:gd name="connsiteX6" fmla="*/ 0 w 1589087"/>
              <a:gd name="connsiteY6" fmla="*/ 0 h 1858277"/>
              <a:gd name="connsiteX0" fmla="*/ 0 w 1589087"/>
              <a:gd name="connsiteY0" fmla="*/ 0 h 1858277"/>
              <a:gd name="connsiteX1" fmla="*/ 1589087 w 1589087"/>
              <a:gd name="connsiteY1" fmla="*/ 0 h 1858277"/>
              <a:gd name="connsiteX2" fmla="*/ 1589087 w 1589087"/>
              <a:gd name="connsiteY2" fmla="*/ 1784350 h 1858277"/>
              <a:gd name="connsiteX3" fmla="*/ 1256914 w 1589087"/>
              <a:gd name="connsiteY3" fmla="*/ 1858277 h 1858277"/>
              <a:gd name="connsiteX4" fmla="*/ 517132 w 1589087"/>
              <a:gd name="connsiteY4" fmla="*/ 1685671 h 1858277"/>
              <a:gd name="connsiteX5" fmla="*/ 0 w 1589087"/>
              <a:gd name="connsiteY5" fmla="*/ 1784350 h 1858277"/>
              <a:gd name="connsiteX6" fmla="*/ 0 w 1589087"/>
              <a:gd name="connsiteY6" fmla="*/ 0 h 1858277"/>
              <a:gd name="connsiteX0" fmla="*/ 0 w 1589087"/>
              <a:gd name="connsiteY0" fmla="*/ 0 h 1858277"/>
              <a:gd name="connsiteX1" fmla="*/ 1589087 w 1589087"/>
              <a:gd name="connsiteY1" fmla="*/ 0 h 1858277"/>
              <a:gd name="connsiteX2" fmla="*/ 1589087 w 1589087"/>
              <a:gd name="connsiteY2" fmla="*/ 1784350 h 1858277"/>
              <a:gd name="connsiteX3" fmla="*/ 1256914 w 1589087"/>
              <a:gd name="connsiteY3" fmla="*/ 1858277 h 1858277"/>
              <a:gd name="connsiteX4" fmla="*/ 529462 w 1589087"/>
              <a:gd name="connsiteY4" fmla="*/ 1624026 h 1858277"/>
              <a:gd name="connsiteX5" fmla="*/ 0 w 1589087"/>
              <a:gd name="connsiteY5" fmla="*/ 1784350 h 1858277"/>
              <a:gd name="connsiteX6" fmla="*/ 0 w 1589087"/>
              <a:gd name="connsiteY6" fmla="*/ 0 h 1858277"/>
              <a:gd name="connsiteX0" fmla="*/ 0 w 5805838"/>
              <a:gd name="connsiteY0" fmla="*/ 0 h 5741956"/>
              <a:gd name="connsiteX1" fmla="*/ 1589087 w 5805838"/>
              <a:gd name="connsiteY1" fmla="*/ 0 h 5741956"/>
              <a:gd name="connsiteX2" fmla="*/ 5805838 w 5805838"/>
              <a:gd name="connsiteY2" fmla="*/ 5741956 h 5741956"/>
              <a:gd name="connsiteX3" fmla="*/ 1256914 w 5805838"/>
              <a:gd name="connsiteY3" fmla="*/ 1858277 h 5741956"/>
              <a:gd name="connsiteX4" fmla="*/ 529462 w 5805838"/>
              <a:gd name="connsiteY4" fmla="*/ 1624026 h 5741956"/>
              <a:gd name="connsiteX5" fmla="*/ 0 w 5805838"/>
              <a:gd name="connsiteY5" fmla="*/ 1784350 h 5741956"/>
              <a:gd name="connsiteX6" fmla="*/ 0 w 5805838"/>
              <a:gd name="connsiteY6" fmla="*/ 0 h 5741956"/>
              <a:gd name="connsiteX0" fmla="*/ 0 w 5805838"/>
              <a:gd name="connsiteY0" fmla="*/ 271238 h 6013194"/>
              <a:gd name="connsiteX1" fmla="*/ 5793509 w 5805838"/>
              <a:gd name="connsiteY1" fmla="*/ 0 h 6013194"/>
              <a:gd name="connsiteX2" fmla="*/ 5805838 w 5805838"/>
              <a:gd name="connsiteY2" fmla="*/ 6013194 h 6013194"/>
              <a:gd name="connsiteX3" fmla="*/ 1256914 w 5805838"/>
              <a:gd name="connsiteY3" fmla="*/ 2129515 h 6013194"/>
              <a:gd name="connsiteX4" fmla="*/ 529462 w 5805838"/>
              <a:gd name="connsiteY4" fmla="*/ 1895264 h 6013194"/>
              <a:gd name="connsiteX5" fmla="*/ 0 w 5805838"/>
              <a:gd name="connsiteY5" fmla="*/ 2055588 h 6013194"/>
              <a:gd name="connsiteX6" fmla="*/ 0 w 5805838"/>
              <a:gd name="connsiteY6" fmla="*/ 271238 h 6013194"/>
              <a:gd name="connsiteX0" fmla="*/ 0 w 9184170"/>
              <a:gd name="connsiteY0" fmla="*/ 0 h 6013194"/>
              <a:gd name="connsiteX1" fmla="*/ 9171841 w 9184170"/>
              <a:gd name="connsiteY1" fmla="*/ 0 h 6013194"/>
              <a:gd name="connsiteX2" fmla="*/ 9184170 w 9184170"/>
              <a:gd name="connsiteY2" fmla="*/ 6013194 h 6013194"/>
              <a:gd name="connsiteX3" fmla="*/ 4635246 w 9184170"/>
              <a:gd name="connsiteY3" fmla="*/ 2129515 h 6013194"/>
              <a:gd name="connsiteX4" fmla="*/ 3907794 w 9184170"/>
              <a:gd name="connsiteY4" fmla="*/ 1895264 h 6013194"/>
              <a:gd name="connsiteX5" fmla="*/ 3378332 w 9184170"/>
              <a:gd name="connsiteY5" fmla="*/ 2055588 h 6013194"/>
              <a:gd name="connsiteX6" fmla="*/ 0 w 9184170"/>
              <a:gd name="connsiteY6" fmla="*/ 0 h 6013194"/>
              <a:gd name="connsiteX0" fmla="*/ 0 w 9184170"/>
              <a:gd name="connsiteY0" fmla="*/ 0 h 6037851"/>
              <a:gd name="connsiteX1" fmla="*/ 9171841 w 9184170"/>
              <a:gd name="connsiteY1" fmla="*/ 0 h 6037851"/>
              <a:gd name="connsiteX2" fmla="*/ 9184170 w 9184170"/>
              <a:gd name="connsiteY2" fmla="*/ 6013194 h 6037851"/>
              <a:gd name="connsiteX3" fmla="*/ 4635246 w 9184170"/>
              <a:gd name="connsiteY3" fmla="*/ 2129515 h 6037851"/>
              <a:gd name="connsiteX4" fmla="*/ 3907794 w 9184170"/>
              <a:gd name="connsiteY4" fmla="*/ 1895264 h 6037851"/>
              <a:gd name="connsiteX5" fmla="*/ 36989 w 9184170"/>
              <a:gd name="connsiteY5" fmla="*/ 6037851 h 6037851"/>
              <a:gd name="connsiteX6" fmla="*/ 0 w 9184170"/>
              <a:gd name="connsiteY6" fmla="*/ 0 h 6037851"/>
              <a:gd name="connsiteX0" fmla="*/ 0 w 9184170"/>
              <a:gd name="connsiteY0" fmla="*/ 0 h 6037851"/>
              <a:gd name="connsiteX1" fmla="*/ 9171841 w 9184170"/>
              <a:gd name="connsiteY1" fmla="*/ 0 h 6037851"/>
              <a:gd name="connsiteX2" fmla="*/ 9184170 w 9184170"/>
              <a:gd name="connsiteY2" fmla="*/ 6013194 h 6037851"/>
              <a:gd name="connsiteX3" fmla="*/ 4635246 w 9184170"/>
              <a:gd name="connsiteY3" fmla="*/ 2129515 h 6037851"/>
              <a:gd name="connsiteX4" fmla="*/ 2255616 w 9184170"/>
              <a:gd name="connsiteY4" fmla="*/ 5754238 h 6037851"/>
              <a:gd name="connsiteX5" fmla="*/ 36989 w 9184170"/>
              <a:gd name="connsiteY5" fmla="*/ 6037851 h 6037851"/>
              <a:gd name="connsiteX6" fmla="*/ 0 w 9184170"/>
              <a:gd name="connsiteY6" fmla="*/ 0 h 6037851"/>
              <a:gd name="connsiteX0" fmla="*/ 0 w 9184170"/>
              <a:gd name="connsiteY0" fmla="*/ 0 h 6235068"/>
              <a:gd name="connsiteX1" fmla="*/ 9171841 w 9184170"/>
              <a:gd name="connsiteY1" fmla="*/ 0 h 6235068"/>
              <a:gd name="connsiteX2" fmla="*/ 9184170 w 9184170"/>
              <a:gd name="connsiteY2" fmla="*/ 6013194 h 6235068"/>
              <a:gd name="connsiteX3" fmla="*/ 4117399 w 9184170"/>
              <a:gd name="connsiteY3" fmla="*/ 6235068 h 6235068"/>
              <a:gd name="connsiteX4" fmla="*/ 2255616 w 9184170"/>
              <a:gd name="connsiteY4" fmla="*/ 5754238 h 6235068"/>
              <a:gd name="connsiteX5" fmla="*/ 36989 w 9184170"/>
              <a:gd name="connsiteY5" fmla="*/ 6037851 h 6235068"/>
              <a:gd name="connsiteX6" fmla="*/ 0 w 9184170"/>
              <a:gd name="connsiteY6" fmla="*/ 0 h 6235068"/>
              <a:gd name="connsiteX0" fmla="*/ 0 w 9184170"/>
              <a:gd name="connsiteY0" fmla="*/ 0 h 6235068"/>
              <a:gd name="connsiteX1" fmla="*/ 9171841 w 9184170"/>
              <a:gd name="connsiteY1" fmla="*/ 0 h 6235068"/>
              <a:gd name="connsiteX2" fmla="*/ 9184170 w 9184170"/>
              <a:gd name="connsiteY2" fmla="*/ 6013194 h 6235068"/>
              <a:gd name="connsiteX3" fmla="*/ 6681971 w 9184170"/>
              <a:gd name="connsiteY3" fmla="*/ 6099447 h 6235068"/>
              <a:gd name="connsiteX4" fmla="*/ 4117399 w 9184170"/>
              <a:gd name="connsiteY4" fmla="*/ 6235068 h 6235068"/>
              <a:gd name="connsiteX5" fmla="*/ 2255616 w 9184170"/>
              <a:gd name="connsiteY5" fmla="*/ 5754238 h 6235068"/>
              <a:gd name="connsiteX6" fmla="*/ 36989 w 9184170"/>
              <a:gd name="connsiteY6" fmla="*/ 6037851 h 6235068"/>
              <a:gd name="connsiteX7" fmla="*/ 0 w 9184170"/>
              <a:gd name="connsiteY7" fmla="*/ 0 h 6235068"/>
              <a:gd name="connsiteX0" fmla="*/ 0 w 9184170"/>
              <a:gd name="connsiteY0" fmla="*/ 0 h 6235068"/>
              <a:gd name="connsiteX1" fmla="*/ 9171841 w 9184170"/>
              <a:gd name="connsiteY1" fmla="*/ 0 h 6235068"/>
              <a:gd name="connsiteX2" fmla="*/ 9184170 w 9184170"/>
              <a:gd name="connsiteY2" fmla="*/ 6013194 h 6235068"/>
              <a:gd name="connsiteX3" fmla="*/ 6657311 w 9184170"/>
              <a:gd name="connsiteY3" fmla="*/ 5754236 h 6235068"/>
              <a:gd name="connsiteX4" fmla="*/ 4117399 w 9184170"/>
              <a:gd name="connsiteY4" fmla="*/ 6235068 h 6235068"/>
              <a:gd name="connsiteX5" fmla="*/ 2255616 w 9184170"/>
              <a:gd name="connsiteY5" fmla="*/ 5754238 h 6235068"/>
              <a:gd name="connsiteX6" fmla="*/ 36989 w 9184170"/>
              <a:gd name="connsiteY6" fmla="*/ 6037851 h 6235068"/>
              <a:gd name="connsiteX7" fmla="*/ 0 w 9184170"/>
              <a:gd name="connsiteY7" fmla="*/ 0 h 6235068"/>
              <a:gd name="connsiteX0" fmla="*/ 0 w 9184170"/>
              <a:gd name="connsiteY0" fmla="*/ 0 h 6235068"/>
              <a:gd name="connsiteX1" fmla="*/ 9171841 w 9184170"/>
              <a:gd name="connsiteY1" fmla="*/ 0 h 6235068"/>
              <a:gd name="connsiteX2" fmla="*/ 9184170 w 9184170"/>
              <a:gd name="connsiteY2" fmla="*/ 6013194 h 6235068"/>
              <a:gd name="connsiteX3" fmla="*/ 4117399 w 9184170"/>
              <a:gd name="connsiteY3" fmla="*/ 6235068 h 6235068"/>
              <a:gd name="connsiteX4" fmla="*/ 2255616 w 9184170"/>
              <a:gd name="connsiteY4" fmla="*/ 5754238 h 6235068"/>
              <a:gd name="connsiteX5" fmla="*/ 36989 w 9184170"/>
              <a:gd name="connsiteY5" fmla="*/ 6037851 h 6235068"/>
              <a:gd name="connsiteX6" fmla="*/ 0 w 9184170"/>
              <a:gd name="connsiteY6" fmla="*/ 0 h 6235068"/>
              <a:gd name="connsiteX0" fmla="*/ 0 w 9184170"/>
              <a:gd name="connsiteY0" fmla="*/ 0 h 6185752"/>
              <a:gd name="connsiteX1" fmla="*/ 9171841 w 9184170"/>
              <a:gd name="connsiteY1" fmla="*/ 0 h 6185752"/>
              <a:gd name="connsiteX2" fmla="*/ 9184170 w 9184170"/>
              <a:gd name="connsiteY2" fmla="*/ 6013194 h 6185752"/>
              <a:gd name="connsiteX3" fmla="*/ 6497027 w 9184170"/>
              <a:gd name="connsiteY3" fmla="*/ 6185752 h 6185752"/>
              <a:gd name="connsiteX4" fmla="*/ 2255616 w 9184170"/>
              <a:gd name="connsiteY4" fmla="*/ 5754238 h 6185752"/>
              <a:gd name="connsiteX5" fmla="*/ 36989 w 9184170"/>
              <a:gd name="connsiteY5" fmla="*/ 6037851 h 6185752"/>
              <a:gd name="connsiteX6" fmla="*/ 0 w 9184170"/>
              <a:gd name="connsiteY6" fmla="*/ 0 h 6185752"/>
              <a:gd name="connsiteX0" fmla="*/ 0 w 9173027"/>
              <a:gd name="connsiteY0" fmla="*/ 0 h 6185752"/>
              <a:gd name="connsiteX1" fmla="*/ 9171841 w 9173027"/>
              <a:gd name="connsiteY1" fmla="*/ 0 h 6185752"/>
              <a:gd name="connsiteX2" fmla="*/ 9171841 w 9173027"/>
              <a:gd name="connsiteY2" fmla="*/ 5828259 h 6185752"/>
              <a:gd name="connsiteX3" fmla="*/ 6497027 w 9173027"/>
              <a:gd name="connsiteY3" fmla="*/ 6185752 h 6185752"/>
              <a:gd name="connsiteX4" fmla="*/ 2255616 w 9173027"/>
              <a:gd name="connsiteY4" fmla="*/ 5754238 h 6185752"/>
              <a:gd name="connsiteX5" fmla="*/ 36989 w 9173027"/>
              <a:gd name="connsiteY5" fmla="*/ 6037851 h 6185752"/>
              <a:gd name="connsiteX6" fmla="*/ 0 w 9173027"/>
              <a:gd name="connsiteY6" fmla="*/ 0 h 6185752"/>
              <a:gd name="connsiteX0" fmla="*/ 0 w 9173027"/>
              <a:gd name="connsiteY0" fmla="*/ 0 h 6185752"/>
              <a:gd name="connsiteX1" fmla="*/ 9171841 w 9173027"/>
              <a:gd name="connsiteY1" fmla="*/ 0 h 6185752"/>
              <a:gd name="connsiteX2" fmla="*/ 9171841 w 9173027"/>
              <a:gd name="connsiteY2" fmla="*/ 5828259 h 6185752"/>
              <a:gd name="connsiteX3" fmla="*/ 6497027 w 9173027"/>
              <a:gd name="connsiteY3" fmla="*/ 6185752 h 6185752"/>
              <a:gd name="connsiteX4" fmla="*/ 2267946 w 9173027"/>
              <a:gd name="connsiteY4" fmla="*/ 5803554 h 6185752"/>
              <a:gd name="connsiteX5" fmla="*/ 36989 w 9173027"/>
              <a:gd name="connsiteY5" fmla="*/ 6037851 h 6185752"/>
              <a:gd name="connsiteX6" fmla="*/ 0 w 9173027"/>
              <a:gd name="connsiteY6" fmla="*/ 0 h 6185752"/>
              <a:gd name="connsiteX0" fmla="*/ 0 w 9173027"/>
              <a:gd name="connsiteY0" fmla="*/ 0 h 6185752"/>
              <a:gd name="connsiteX1" fmla="*/ 9171841 w 9173027"/>
              <a:gd name="connsiteY1" fmla="*/ 0 h 6185752"/>
              <a:gd name="connsiteX2" fmla="*/ 9171841 w 9173027"/>
              <a:gd name="connsiteY2" fmla="*/ 5828259 h 6185752"/>
              <a:gd name="connsiteX3" fmla="*/ 6497027 w 9173027"/>
              <a:gd name="connsiteY3" fmla="*/ 6185752 h 6185752"/>
              <a:gd name="connsiteX4" fmla="*/ 2267946 w 9173027"/>
              <a:gd name="connsiteY4" fmla="*/ 5803554 h 6185752"/>
              <a:gd name="connsiteX5" fmla="*/ 24659 w 9173027"/>
              <a:gd name="connsiteY5" fmla="*/ 6062508 h 6185752"/>
              <a:gd name="connsiteX6" fmla="*/ 0 w 9173027"/>
              <a:gd name="connsiteY6" fmla="*/ 0 h 6185752"/>
              <a:gd name="connsiteX0" fmla="*/ 0 w 9173027"/>
              <a:gd name="connsiteY0" fmla="*/ 3402 h 6189154"/>
              <a:gd name="connsiteX1" fmla="*/ 2354254 w 9173027"/>
              <a:gd name="connsiteY1" fmla="*/ 0 h 6189154"/>
              <a:gd name="connsiteX2" fmla="*/ 9171841 w 9173027"/>
              <a:gd name="connsiteY2" fmla="*/ 3402 h 6189154"/>
              <a:gd name="connsiteX3" fmla="*/ 9171841 w 9173027"/>
              <a:gd name="connsiteY3" fmla="*/ 5831661 h 6189154"/>
              <a:gd name="connsiteX4" fmla="*/ 6497027 w 9173027"/>
              <a:gd name="connsiteY4" fmla="*/ 6189154 h 6189154"/>
              <a:gd name="connsiteX5" fmla="*/ 2267946 w 9173027"/>
              <a:gd name="connsiteY5" fmla="*/ 5806956 h 6189154"/>
              <a:gd name="connsiteX6" fmla="*/ 24659 w 9173027"/>
              <a:gd name="connsiteY6" fmla="*/ 6065910 h 6189154"/>
              <a:gd name="connsiteX7" fmla="*/ 0 w 9173027"/>
              <a:gd name="connsiteY7" fmla="*/ 3402 h 6189154"/>
              <a:gd name="connsiteX0" fmla="*/ 0 w 9173027"/>
              <a:gd name="connsiteY0" fmla="*/ 3402 h 6189154"/>
              <a:gd name="connsiteX1" fmla="*/ 2354254 w 9173027"/>
              <a:gd name="connsiteY1" fmla="*/ 0 h 6189154"/>
              <a:gd name="connsiteX2" fmla="*/ 6497027 w 9173027"/>
              <a:gd name="connsiteY2" fmla="*/ 0 h 6189154"/>
              <a:gd name="connsiteX3" fmla="*/ 9171841 w 9173027"/>
              <a:gd name="connsiteY3" fmla="*/ 3402 h 6189154"/>
              <a:gd name="connsiteX4" fmla="*/ 9171841 w 9173027"/>
              <a:gd name="connsiteY4" fmla="*/ 5831661 h 6189154"/>
              <a:gd name="connsiteX5" fmla="*/ 6497027 w 9173027"/>
              <a:gd name="connsiteY5" fmla="*/ 6189154 h 6189154"/>
              <a:gd name="connsiteX6" fmla="*/ 2267946 w 9173027"/>
              <a:gd name="connsiteY6" fmla="*/ 5806956 h 6189154"/>
              <a:gd name="connsiteX7" fmla="*/ 24659 w 9173027"/>
              <a:gd name="connsiteY7" fmla="*/ 6065910 h 6189154"/>
              <a:gd name="connsiteX8" fmla="*/ 0 w 9173027"/>
              <a:gd name="connsiteY8" fmla="*/ 3402 h 6189154"/>
              <a:gd name="connsiteX0" fmla="*/ 0 w 9173027"/>
              <a:gd name="connsiteY0" fmla="*/ 3402 h 6189154"/>
              <a:gd name="connsiteX1" fmla="*/ 2366583 w 9173027"/>
              <a:gd name="connsiteY1" fmla="*/ 221922 h 6189154"/>
              <a:gd name="connsiteX2" fmla="*/ 6497027 w 9173027"/>
              <a:gd name="connsiteY2" fmla="*/ 0 h 6189154"/>
              <a:gd name="connsiteX3" fmla="*/ 9171841 w 9173027"/>
              <a:gd name="connsiteY3" fmla="*/ 3402 h 6189154"/>
              <a:gd name="connsiteX4" fmla="*/ 9171841 w 9173027"/>
              <a:gd name="connsiteY4" fmla="*/ 5831661 h 6189154"/>
              <a:gd name="connsiteX5" fmla="*/ 6497027 w 9173027"/>
              <a:gd name="connsiteY5" fmla="*/ 6189154 h 6189154"/>
              <a:gd name="connsiteX6" fmla="*/ 2267946 w 9173027"/>
              <a:gd name="connsiteY6" fmla="*/ 5806956 h 6189154"/>
              <a:gd name="connsiteX7" fmla="*/ 24659 w 9173027"/>
              <a:gd name="connsiteY7" fmla="*/ 6065910 h 6189154"/>
              <a:gd name="connsiteX8" fmla="*/ 0 w 9173027"/>
              <a:gd name="connsiteY8" fmla="*/ 3402 h 6189154"/>
              <a:gd name="connsiteX0" fmla="*/ 0 w 9173027"/>
              <a:gd name="connsiteY0" fmla="*/ 0 h 6185752"/>
              <a:gd name="connsiteX1" fmla="*/ 2366583 w 9173027"/>
              <a:gd name="connsiteY1" fmla="*/ 218520 h 6185752"/>
              <a:gd name="connsiteX2" fmla="*/ 6509357 w 9173027"/>
              <a:gd name="connsiteY2" fmla="*/ 378797 h 6185752"/>
              <a:gd name="connsiteX3" fmla="*/ 9171841 w 9173027"/>
              <a:gd name="connsiteY3" fmla="*/ 0 h 6185752"/>
              <a:gd name="connsiteX4" fmla="*/ 9171841 w 9173027"/>
              <a:gd name="connsiteY4" fmla="*/ 5828259 h 6185752"/>
              <a:gd name="connsiteX5" fmla="*/ 6497027 w 9173027"/>
              <a:gd name="connsiteY5" fmla="*/ 6185752 h 6185752"/>
              <a:gd name="connsiteX6" fmla="*/ 2267946 w 9173027"/>
              <a:gd name="connsiteY6" fmla="*/ 5803554 h 6185752"/>
              <a:gd name="connsiteX7" fmla="*/ 24659 w 9173027"/>
              <a:gd name="connsiteY7" fmla="*/ 6062508 h 6185752"/>
              <a:gd name="connsiteX8" fmla="*/ 0 w 9173027"/>
              <a:gd name="connsiteY8" fmla="*/ 0 h 6185752"/>
              <a:gd name="connsiteX0" fmla="*/ 0 w 9173027"/>
              <a:gd name="connsiteY0" fmla="*/ 0 h 6185752"/>
              <a:gd name="connsiteX1" fmla="*/ 2403572 w 9173027"/>
              <a:gd name="connsiteY1" fmla="*/ 415784 h 6185752"/>
              <a:gd name="connsiteX2" fmla="*/ 6509357 w 9173027"/>
              <a:gd name="connsiteY2" fmla="*/ 378797 h 6185752"/>
              <a:gd name="connsiteX3" fmla="*/ 9171841 w 9173027"/>
              <a:gd name="connsiteY3" fmla="*/ 0 h 6185752"/>
              <a:gd name="connsiteX4" fmla="*/ 9171841 w 9173027"/>
              <a:gd name="connsiteY4" fmla="*/ 5828259 h 6185752"/>
              <a:gd name="connsiteX5" fmla="*/ 6497027 w 9173027"/>
              <a:gd name="connsiteY5" fmla="*/ 6185752 h 6185752"/>
              <a:gd name="connsiteX6" fmla="*/ 2267946 w 9173027"/>
              <a:gd name="connsiteY6" fmla="*/ 5803554 h 6185752"/>
              <a:gd name="connsiteX7" fmla="*/ 24659 w 9173027"/>
              <a:gd name="connsiteY7" fmla="*/ 6062508 h 6185752"/>
              <a:gd name="connsiteX8" fmla="*/ 0 w 9173027"/>
              <a:gd name="connsiteY8" fmla="*/ 0 h 6185752"/>
              <a:gd name="connsiteX0" fmla="*/ 0 w 9173027"/>
              <a:gd name="connsiteY0" fmla="*/ 0 h 6185752"/>
              <a:gd name="connsiteX1" fmla="*/ 2699484 w 9173027"/>
              <a:gd name="connsiteY1" fmla="*/ 588389 h 6185752"/>
              <a:gd name="connsiteX2" fmla="*/ 6509357 w 9173027"/>
              <a:gd name="connsiteY2" fmla="*/ 378797 h 6185752"/>
              <a:gd name="connsiteX3" fmla="*/ 9171841 w 9173027"/>
              <a:gd name="connsiteY3" fmla="*/ 0 h 6185752"/>
              <a:gd name="connsiteX4" fmla="*/ 9171841 w 9173027"/>
              <a:gd name="connsiteY4" fmla="*/ 5828259 h 6185752"/>
              <a:gd name="connsiteX5" fmla="*/ 6497027 w 9173027"/>
              <a:gd name="connsiteY5" fmla="*/ 6185752 h 6185752"/>
              <a:gd name="connsiteX6" fmla="*/ 2267946 w 9173027"/>
              <a:gd name="connsiteY6" fmla="*/ 5803554 h 6185752"/>
              <a:gd name="connsiteX7" fmla="*/ 24659 w 9173027"/>
              <a:gd name="connsiteY7" fmla="*/ 6062508 h 6185752"/>
              <a:gd name="connsiteX8" fmla="*/ 0 w 9173027"/>
              <a:gd name="connsiteY8" fmla="*/ 0 h 6185752"/>
              <a:gd name="connsiteX0" fmla="*/ 0 w 9173027"/>
              <a:gd name="connsiteY0" fmla="*/ 0 h 6185752"/>
              <a:gd name="connsiteX1" fmla="*/ 2699484 w 9173027"/>
              <a:gd name="connsiteY1" fmla="*/ 588389 h 6185752"/>
              <a:gd name="connsiteX2" fmla="*/ 6472368 w 9173027"/>
              <a:gd name="connsiteY2" fmla="*/ 822640 h 6185752"/>
              <a:gd name="connsiteX3" fmla="*/ 9171841 w 9173027"/>
              <a:gd name="connsiteY3" fmla="*/ 0 h 6185752"/>
              <a:gd name="connsiteX4" fmla="*/ 9171841 w 9173027"/>
              <a:gd name="connsiteY4" fmla="*/ 5828259 h 6185752"/>
              <a:gd name="connsiteX5" fmla="*/ 6497027 w 9173027"/>
              <a:gd name="connsiteY5" fmla="*/ 6185752 h 6185752"/>
              <a:gd name="connsiteX6" fmla="*/ 2267946 w 9173027"/>
              <a:gd name="connsiteY6" fmla="*/ 5803554 h 6185752"/>
              <a:gd name="connsiteX7" fmla="*/ 24659 w 9173027"/>
              <a:gd name="connsiteY7" fmla="*/ 6062508 h 6185752"/>
              <a:gd name="connsiteX8" fmla="*/ 0 w 9173027"/>
              <a:gd name="connsiteY8" fmla="*/ 0 h 6185752"/>
              <a:gd name="connsiteX0" fmla="*/ 0 w 9173027"/>
              <a:gd name="connsiteY0" fmla="*/ 0 h 6185752"/>
              <a:gd name="connsiteX1" fmla="*/ 2699484 w 9173027"/>
              <a:gd name="connsiteY1" fmla="*/ 588389 h 6185752"/>
              <a:gd name="connsiteX2" fmla="*/ 6164126 w 9173027"/>
              <a:gd name="connsiteY2" fmla="*/ 637705 h 6185752"/>
              <a:gd name="connsiteX3" fmla="*/ 9171841 w 9173027"/>
              <a:gd name="connsiteY3" fmla="*/ 0 h 6185752"/>
              <a:gd name="connsiteX4" fmla="*/ 9171841 w 9173027"/>
              <a:gd name="connsiteY4" fmla="*/ 5828259 h 6185752"/>
              <a:gd name="connsiteX5" fmla="*/ 6497027 w 9173027"/>
              <a:gd name="connsiteY5" fmla="*/ 6185752 h 6185752"/>
              <a:gd name="connsiteX6" fmla="*/ 2267946 w 9173027"/>
              <a:gd name="connsiteY6" fmla="*/ 5803554 h 6185752"/>
              <a:gd name="connsiteX7" fmla="*/ 24659 w 9173027"/>
              <a:gd name="connsiteY7" fmla="*/ 6062508 h 6185752"/>
              <a:gd name="connsiteX8" fmla="*/ 0 w 9173027"/>
              <a:gd name="connsiteY8" fmla="*/ 0 h 6185752"/>
              <a:gd name="connsiteX0" fmla="*/ 0 w 9173027"/>
              <a:gd name="connsiteY0" fmla="*/ 0 h 6185752"/>
              <a:gd name="connsiteX1" fmla="*/ 2699484 w 9173027"/>
              <a:gd name="connsiteY1" fmla="*/ 354139 h 6185752"/>
              <a:gd name="connsiteX2" fmla="*/ 6164126 w 9173027"/>
              <a:gd name="connsiteY2" fmla="*/ 637705 h 6185752"/>
              <a:gd name="connsiteX3" fmla="*/ 9171841 w 9173027"/>
              <a:gd name="connsiteY3" fmla="*/ 0 h 6185752"/>
              <a:gd name="connsiteX4" fmla="*/ 9171841 w 9173027"/>
              <a:gd name="connsiteY4" fmla="*/ 5828259 h 6185752"/>
              <a:gd name="connsiteX5" fmla="*/ 6497027 w 9173027"/>
              <a:gd name="connsiteY5" fmla="*/ 6185752 h 6185752"/>
              <a:gd name="connsiteX6" fmla="*/ 2267946 w 9173027"/>
              <a:gd name="connsiteY6" fmla="*/ 5803554 h 6185752"/>
              <a:gd name="connsiteX7" fmla="*/ 24659 w 9173027"/>
              <a:gd name="connsiteY7" fmla="*/ 6062508 h 6185752"/>
              <a:gd name="connsiteX8" fmla="*/ 0 w 9173027"/>
              <a:gd name="connsiteY8" fmla="*/ 0 h 6185752"/>
              <a:gd name="connsiteX0" fmla="*/ 0 w 9160698"/>
              <a:gd name="connsiteY0" fmla="*/ 283567 h 6185752"/>
              <a:gd name="connsiteX1" fmla="*/ 2687155 w 9160698"/>
              <a:gd name="connsiteY1" fmla="*/ 354139 h 6185752"/>
              <a:gd name="connsiteX2" fmla="*/ 6151797 w 9160698"/>
              <a:gd name="connsiteY2" fmla="*/ 637705 h 6185752"/>
              <a:gd name="connsiteX3" fmla="*/ 9159512 w 9160698"/>
              <a:gd name="connsiteY3" fmla="*/ 0 h 6185752"/>
              <a:gd name="connsiteX4" fmla="*/ 9159512 w 9160698"/>
              <a:gd name="connsiteY4" fmla="*/ 5828259 h 6185752"/>
              <a:gd name="connsiteX5" fmla="*/ 6484698 w 9160698"/>
              <a:gd name="connsiteY5" fmla="*/ 6185752 h 6185752"/>
              <a:gd name="connsiteX6" fmla="*/ 2255617 w 9160698"/>
              <a:gd name="connsiteY6" fmla="*/ 5803554 h 6185752"/>
              <a:gd name="connsiteX7" fmla="*/ 12330 w 9160698"/>
              <a:gd name="connsiteY7" fmla="*/ 6062508 h 6185752"/>
              <a:gd name="connsiteX8" fmla="*/ 0 w 9160698"/>
              <a:gd name="connsiteY8" fmla="*/ 283567 h 6185752"/>
              <a:gd name="connsiteX0" fmla="*/ 0 w 9160698"/>
              <a:gd name="connsiteY0" fmla="*/ 283567 h 6185752"/>
              <a:gd name="connsiteX1" fmla="*/ 2699485 w 9160698"/>
              <a:gd name="connsiteY1" fmla="*/ 181533 h 6185752"/>
              <a:gd name="connsiteX2" fmla="*/ 6151797 w 9160698"/>
              <a:gd name="connsiteY2" fmla="*/ 637705 h 6185752"/>
              <a:gd name="connsiteX3" fmla="*/ 9159512 w 9160698"/>
              <a:gd name="connsiteY3" fmla="*/ 0 h 6185752"/>
              <a:gd name="connsiteX4" fmla="*/ 9159512 w 9160698"/>
              <a:gd name="connsiteY4" fmla="*/ 5828259 h 6185752"/>
              <a:gd name="connsiteX5" fmla="*/ 6484698 w 9160698"/>
              <a:gd name="connsiteY5" fmla="*/ 6185752 h 6185752"/>
              <a:gd name="connsiteX6" fmla="*/ 2255617 w 9160698"/>
              <a:gd name="connsiteY6" fmla="*/ 5803554 h 6185752"/>
              <a:gd name="connsiteX7" fmla="*/ 12330 w 9160698"/>
              <a:gd name="connsiteY7" fmla="*/ 6062508 h 6185752"/>
              <a:gd name="connsiteX8" fmla="*/ 0 w 9160698"/>
              <a:gd name="connsiteY8" fmla="*/ 283567 h 6185752"/>
              <a:gd name="connsiteX0" fmla="*/ 0 w 9160698"/>
              <a:gd name="connsiteY0" fmla="*/ 283567 h 6185752"/>
              <a:gd name="connsiteX1" fmla="*/ 2921419 w 9160698"/>
              <a:gd name="connsiteY1" fmla="*/ 119888 h 6185752"/>
              <a:gd name="connsiteX2" fmla="*/ 6151797 w 9160698"/>
              <a:gd name="connsiteY2" fmla="*/ 637705 h 6185752"/>
              <a:gd name="connsiteX3" fmla="*/ 9159512 w 9160698"/>
              <a:gd name="connsiteY3" fmla="*/ 0 h 6185752"/>
              <a:gd name="connsiteX4" fmla="*/ 9159512 w 9160698"/>
              <a:gd name="connsiteY4" fmla="*/ 5828259 h 6185752"/>
              <a:gd name="connsiteX5" fmla="*/ 6484698 w 9160698"/>
              <a:gd name="connsiteY5" fmla="*/ 6185752 h 6185752"/>
              <a:gd name="connsiteX6" fmla="*/ 2255617 w 9160698"/>
              <a:gd name="connsiteY6" fmla="*/ 5803554 h 6185752"/>
              <a:gd name="connsiteX7" fmla="*/ 12330 w 9160698"/>
              <a:gd name="connsiteY7" fmla="*/ 6062508 h 6185752"/>
              <a:gd name="connsiteX8" fmla="*/ 0 w 9160698"/>
              <a:gd name="connsiteY8" fmla="*/ 283567 h 6185752"/>
              <a:gd name="connsiteX0" fmla="*/ 0 w 9160698"/>
              <a:gd name="connsiteY0" fmla="*/ 468502 h 6185752"/>
              <a:gd name="connsiteX1" fmla="*/ 2921419 w 9160698"/>
              <a:gd name="connsiteY1" fmla="*/ 119888 h 6185752"/>
              <a:gd name="connsiteX2" fmla="*/ 6151797 w 9160698"/>
              <a:gd name="connsiteY2" fmla="*/ 637705 h 6185752"/>
              <a:gd name="connsiteX3" fmla="*/ 9159512 w 9160698"/>
              <a:gd name="connsiteY3" fmla="*/ 0 h 6185752"/>
              <a:gd name="connsiteX4" fmla="*/ 9159512 w 9160698"/>
              <a:gd name="connsiteY4" fmla="*/ 5828259 h 6185752"/>
              <a:gd name="connsiteX5" fmla="*/ 6484698 w 9160698"/>
              <a:gd name="connsiteY5" fmla="*/ 6185752 h 6185752"/>
              <a:gd name="connsiteX6" fmla="*/ 2255617 w 9160698"/>
              <a:gd name="connsiteY6" fmla="*/ 5803554 h 6185752"/>
              <a:gd name="connsiteX7" fmla="*/ 12330 w 9160698"/>
              <a:gd name="connsiteY7" fmla="*/ 6062508 h 6185752"/>
              <a:gd name="connsiteX8" fmla="*/ 0 w 9160698"/>
              <a:gd name="connsiteY8" fmla="*/ 468502 h 6185752"/>
              <a:gd name="connsiteX0" fmla="*/ 0 w 9159512"/>
              <a:gd name="connsiteY0" fmla="*/ 348614 h 6065864"/>
              <a:gd name="connsiteX1" fmla="*/ 2921419 w 9159512"/>
              <a:gd name="connsiteY1" fmla="*/ 0 h 6065864"/>
              <a:gd name="connsiteX2" fmla="*/ 6151797 w 9159512"/>
              <a:gd name="connsiteY2" fmla="*/ 517817 h 6065864"/>
              <a:gd name="connsiteX3" fmla="*/ 9147182 w 9159512"/>
              <a:gd name="connsiteY3" fmla="*/ 397930 h 6065864"/>
              <a:gd name="connsiteX4" fmla="*/ 9159512 w 9159512"/>
              <a:gd name="connsiteY4" fmla="*/ 5708371 h 6065864"/>
              <a:gd name="connsiteX5" fmla="*/ 6484698 w 9159512"/>
              <a:gd name="connsiteY5" fmla="*/ 6065864 h 6065864"/>
              <a:gd name="connsiteX6" fmla="*/ 2255617 w 9159512"/>
              <a:gd name="connsiteY6" fmla="*/ 5683666 h 6065864"/>
              <a:gd name="connsiteX7" fmla="*/ 12330 w 9159512"/>
              <a:gd name="connsiteY7" fmla="*/ 5942620 h 6065864"/>
              <a:gd name="connsiteX8" fmla="*/ 0 w 9159512"/>
              <a:gd name="connsiteY8" fmla="*/ 348614 h 6065864"/>
              <a:gd name="connsiteX0" fmla="*/ 0 w 9159512"/>
              <a:gd name="connsiteY0" fmla="*/ 348614 h 6065864"/>
              <a:gd name="connsiteX1" fmla="*/ 2921419 w 9159512"/>
              <a:gd name="connsiteY1" fmla="*/ 0 h 6065864"/>
              <a:gd name="connsiteX2" fmla="*/ 6188786 w 9159512"/>
              <a:gd name="connsiteY2" fmla="*/ 221922 h 6065864"/>
              <a:gd name="connsiteX3" fmla="*/ 9147182 w 9159512"/>
              <a:gd name="connsiteY3" fmla="*/ 397930 h 6065864"/>
              <a:gd name="connsiteX4" fmla="*/ 9159512 w 9159512"/>
              <a:gd name="connsiteY4" fmla="*/ 5708371 h 6065864"/>
              <a:gd name="connsiteX5" fmla="*/ 6484698 w 9159512"/>
              <a:gd name="connsiteY5" fmla="*/ 6065864 h 6065864"/>
              <a:gd name="connsiteX6" fmla="*/ 2255617 w 9159512"/>
              <a:gd name="connsiteY6" fmla="*/ 5683666 h 6065864"/>
              <a:gd name="connsiteX7" fmla="*/ 12330 w 9159512"/>
              <a:gd name="connsiteY7" fmla="*/ 5942620 h 6065864"/>
              <a:gd name="connsiteX8" fmla="*/ 0 w 9159512"/>
              <a:gd name="connsiteY8" fmla="*/ 348614 h 6065864"/>
              <a:gd name="connsiteX0" fmla="*/ 0 w 9159512"/>
              <a:gd name="connsiteY0" fmla="*/ 126692 h 5843942"/>
              <a:gd name="connsiteX1" fmla="*/ 2933749 w 9159512"/>
              <a:gd name="connsiteY1" fmla="*/ 382198 h 5843942"/>
              <a:gd name="connsiteX2" fmla="*/ 6188786 w 9159512"/>
              <a:gd name="connsiteY2" fmla="*/ 0 h 5843942"/>
              <a:gd name="connsiteX3" fmla="*/ 9147182 w 9159512"/>
              <a:gd name="connsiteY3" fmla="*/ 176008 h 5843942"/>
              <a:gd name="connsiteX4" fmla="*/ 9159512 w 9159512"/>
              <a:gd name="connsiteY4" fmla="*/ 5486449 h 5843942"/>
              <a:gd name="connsiteX5" fmla="*/ 6484698 w 9159512"/>
              <a:gd name="connsiteY5" fmla="*/ 5843942 h 5843942"/>
              <a:gd name="connsiteX6" fmla="*/ 2255617 w 9159512"/>
              <a:gd name="connsiteY6" fmla="*/ 5461744 h 5843942"/>
              <a:gd name="connsiteX7" fmla="*/ 12330 w 9159512"/>
              <a:gd name="connsiteY7" fmla="*/ 5720698 h 5843942"/>
              <a:gd name="connsiteX8" fmla="*/ 0 w 9159512"/>
              <a:gd name="connsiteY8" fmla="*/ 126692 h 5843942"/>
              <a:gd name="connsiteX0" fmla="*/ 0 w 9159512"/>
              <a:gd name="connsiteY0" fmla="*/ 0 h 5963830"/>
              <a:gd name="connsiteX1" fmla="*/ 2933749 w 9159512"/>
              <a:gd name="connsiteY1" fmla="*/ 502086 h 5963830"/>
              <a:gd name="connsiteX2" fmla="*/ 6188786 w 9159512"/>
              <a:gd name="connsiteY2" fmla="*/ 119888 h 5963830"/>
              <a:gd name="connsiteX3" fmla="*/ 9147182 w 9159512"/>
              <a:gd name="connsiteY3" fmla="*/ 295896 h 5963830"/>
              <a:gd name="connsiteX4" fmla="*/ 9159512 w 9159512"/>
              <a:gd name="connsiteY4" fmla="*/ 5606337 h 5963830"/>
              <a:gd name="connsiteX5" fmla="*/ 6484698 w 9159512"/>
              <a:gd name="connsiteY5" fmla="*/ 5963830 h 5963830"/>
              <a:gd name="connsiteX6" fmla="*/ 2255617 w 9159512"/>
              <a:gd name="connsiteY6" fmla="*/ 5581632 h 5963830"/>
              <a:gd name="connsiteX7" fmla="*/ 12330 w 9159512"/>
              <a:gd name="connsiteY7" fmla="*/ 5840586 h 5963830"/>
              <a:gd name="connsiteX8" fmla="*/ 0 w 9159512"/>
              <a:gd name="connsiteY8" fmla="*/ 0 h 5963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59512" h="5963830">
                <a:moveTo>
                  <a:pt x="0" y="0"/>
                </a:moveTo>
                <a:lnTo>
                  <a:pt x="2933749" y="502086"/>
                </a:lnTo>
                <a:lnTo>
                  <a:pt x="6188786" y="119888"/>
                </a:lnTo>
                <a:lnTo>
                  <a:pt x="9147182" y="295896"/>
                </a:lnTo>
                <a:cubicBezTo>
                  <a:pt x="9151292" y="2300294"/>
                  <a:pt x="9155402" y="3601939"/>
                  <a:pt x="9159512" y="5606337"/>
                </a:cubicBezTo>
                <a:lnTo>
                  <a:pt x="6484698" y="5963830"/>
                </a:lnTo>
                <a:lnTo>
                  <a:pt x="2255617" y="5581632"/>
                </a:lnTo>
                <a:lnTo>
                  <a:pt x="12330" y="5840586"/>
                </a:lnTo>
                <a:lnTo>
                  <a:pt x="0" y="0"/>
                </a:lnTo>
                <a:close/>
              </a:path>
            </a:pathLst>
          </a:custGeom>
        </p:spPr>
        <p:txBody>
          <a:bodyPr vert="horz"/>
          <a:lstStyle/>
          <a:p>
            <a:r>
              <a:rPr lang="en-US"/>
              <a:t>Click icon to add picture</a:t>
            </a:r>
            <a:endParaRPr lang="en-US" dirty="0"/>
          </a:p>
        </p:txBody>
      </p:sp>
      <p:sp>
        <p:nvSpPr>
          <p:cNvPr id="6" name="TextBox 5"/>
          <p:cNvSpPr txBox="1"/>
          <p:nvPr/>
        </p:nvSpPr>
        <p:spPr>
          <a:xfrm>
            <a:off x="2814682" y="467907"/>
            <a:ext cx="184731" cy="300082"/>
          </a:xfrm>
          <a:prstGeom prst="rect">
            <a:avLst/>
          </a:prstGeom>
          <a:noFill/>
        </p:spPr>
        <p:txBody>
          <a:bodyPr wrap="none" rtlCol="0">
            <a:spAutoFit/>
          </a:bodyPr>
          <a:lstStyle/>
          <a:p>
            <a:endParaRPr lang="en-US" sz="1350" dirty="0"/>
          </a:p>
        </p:txBody>
      </p:sp>
      <p:sp>
        <p:nvSpPr>
          <p:cNvPr id="7" name="TextBox 6"/>
          <p:cNvSpPr txBox="1"/>
          <p:nvPr/>
        </p:nvSpPr>
        <p:spPr>
          <a:xfrm>
            <a:off x="2651297" y="482762"/>
            <a:ext cx="184731" cy="300082"/>
          </a:xfrm>
          <a:prstGeom prst="rect">
            <a:avLst/>
          </a:prstGeom>
          <a:noFill/>
        </p:spPr>
        <p:txBody>
          <a:bodyPr wrap="none" rtlCol="0">
            <a:spAutoFit/>
          </a:bodyPr>
          <a:lstStyle/>
          <a:p>
            <a:endParaRPr lang="en-US" sz="1350" dirty="0"/>
          </a:p>
        </p:txBody>
      </p:sp>
      <p:sp>
        <p:nvSpPr>
          <p:cNvPr id="12" name="Title 11"/>
          <p:cNvSpPr>
            <a:spLocks noGrp="1"/>
          </p:cNvSpPr>
          <p:nvPr>
            <p:ph type="title" hasCustomPrompt="1"/>
          </p:nvPr>
        </p:nvSpPr>
        <p:spPr>
          <a:xfrm>
            <a:off x="457200" y="265739"/>
            <a:ext cx="7772400" cy="1143000"/>
          </a:xfrm>
          <a:prstGeom prst="rect">
            <a:avLst/>
          </a:prstGeom>
          <a:noFill/>
          <a:ln>
            <a:noFill/>
          </a:ln>
        </p:spPr>
        <p:txBody>
          <a:bodyPr vert="horz" anchor="ctr"/>
          <a:lstStyle>
            <a:lvl1pPr algn="l">
              <a:defRPr sz="2100" b="0" i="0">
                <a:solidFill>
                  <a:srgbClr val="000000"/>
                </a:solidFill>
                <a:latin typeface="Avenir LT Std 95 Black"/>
                <a:cs typeface="Avenir LT Std 95 Black"/>
              </a:defRPr>
            </a:lvl1pPr>
          </a:lstStyle>
          <a:p>
            <a:r>
              <a:rPr lang="en-CA" dirty="0"/>
              <a:t>CLICK TO EDIT MASTER TITLE STYLE</a:t>
            </a:r>
            <a:endParaRPr lang="en-US" dirty="0"/>
          </a:p>
        </p:txBody>
      </p:sp>
      <p:sp>
        <p:nvSpPr>
          <p:cNvPr id="11" name="Rectangle 10"/>
          <p:cNvSpPr/>
          <p:nvPr/>
        </p:nvSpPr>
        <p:spPr>
          <a:xfrm>
            <a:off x="0" y="2"/>
            <a:ext cx="9159512" cy="467907"/>
          </a:xfrm>
          <a:custGeom>
            <a:avLst/>
            <a:gdLst>
              <a:gd name="connsiteX0" fmla="*/ 0 w 9144000"/>
              <a:gd name="connsiteY0" fmla="*/ 0 h 467907"/>
              <a:gd name="connsiteX1" fmla="*/ 9144000 w 9144000"/>
              <a:gd name="connsiteY1" fmla="*/ 0 h 467907"/>
              <a:gd name="connsiteX2" fmla="*/ 9144000 w 9144000"/>
              <a:gd name="connsiteY2" fmla="*/ 467907 h 467907"/>
              <a:gd name="connsiteX3" fmla="*/ 0 w 9144000"/>
              <a:gd name="connsiteY3" fmla="*/ 467907 h 467907"/>
              <a:gd name="connsiteX4" fmla="*/ 0 w 9144000"/>
              <a:gd name="connsiteY4" fmla="*/ 0 h 467907"/>
              <a:gd name="connsiteX0" fmla="*/ 0 w 9144000"/>
              <a:gd name="connsiteY0" fmla="*/ 0 h 467907"/>
              <a:gd name="connsiteX1" fmla="*/ 9144000 w 9144000"/>
              <a:gd name="connsiteY1" fmla="*/ 0 h 467907"/>
              <a:gd name="connsiteX2" fmla="*/ 9144000 w 9144000"/>
              <a:gd name="connsiteY2" fmla="*/ 467907 h 467907"/>
              <a:gd name="connsiteX3" fmla="*/ 1886441 w 9144000"/>
              <a:gd name="connsiteY3" fmla="*/ 456173 h 467907"/>
              <a:gd name="connsiteX4" fmla="*/ 0 w 9144000"/>
              <a:gd name="connsiteY4" fmla="*/ 467907 h 467907"/>
              <a:gd name="connsiteX5" fmla="*/ 0 w 9144000"/>
              <a:gd name="connsiteY5" fmla="*/ 0 h 467907"/>
              <a:gd name="connsiteX0" fmla="*/ 0 w 9144000"/>
              <a:gd name="connsiteY0" fmla="*/ 0 h 467907"/>
              <a:gd name="connsiteX1" fmla="*/ 9144000 w 9144000"/>
              <a:gd name="connsiteY1" fmla="*/ 0 h 467907"/>
              <a:gd name="connsiteX2" fmla="*/ 9144000 w 9144000"/>
              <a:gd name="connsiteY2" fmla="*/ 467907 h 467907"/>
              <a:gd name="connsiteX3" fmla="*/ 6744336 w 9144000"/>
              <a:gd name="connsiteY3" fmla="*/ 443844 h 467907"/>
              <a:gd name="connsiteX4" fmla="*/ 1886441 w 9144000"/>
              <a:gd name="connsiteY4" fmla="*/ 456173 h 467907"/>
              <a:gd name="connsiteX5" fmla="*/ 0 w 9144000"/>
              <a:gd name="connsiteY5" fmla="*/ 467907 h 467907"/>
              <a:gd name="connsiteX6" fmla="*/ 0 w 9144000"/>
              <a:gd name="connsiteY6" fmla="*/ 0 h 467907"/>
              <a:gd name="connsiteX0" fmla="*/ 0 w 9144000"/>
              <a:gd name="connsiteY0" fmla="*/ 0 h 467907"/>
              <a:gd name="connsiteX1" fmla="*/ 9144000 w 9144000"/>
              <a:gd name="connsiteY1" fmla="*/ 0 h 467907"/>
              <a:gd name="connsiteX2" fmla="*/ 9144000 w 9144000"/>
              <a:gd name="connsiteY2" fmla="*/ 467907 h 467907"/>
              <a:gd name="connsiteX3" fmla="*/ 6719677 w 9144000"/>
              <a:gd name="connsiteY3" fmla="*/ 357541 h 467907"/>
              <a:gd name="connsiteX4" fmla="*/ 1886441 w 9144000"/>
              <a:gd name="connsiteY4" fmla="*/ 456173 h 467907"/>
              <a:gd name="connsiteX5" fmla="*/ 0 w 9144000"/>
              <a:gd name="connsiteY5" fmla="*/ 467907 h 467907"/>
              <a:gd name="connsiteX6" fmla="*/ 0 w 9144000"/>
              <a:gd name="connsiteY6" fmla="*/ 0 h 467907"/>
              <a:gd name="connsiteX0" fmla="*/ 0 w 9144000"/>
              <a:gd name="connsiteY0" fmla="*/ 0 h 467907"/>
              <a:gd name="connsiteX1" fmla="*/ 9144000 w 9144000"/>
              <a:gd name="connsiteY1" fmla="*/ 0 h 467907"/>
              <a:gd name="connsiteX2" fmla="*/ 9144000 w 9144000"/>
              <a:gd name="connsiteY2" fmla="*/ 467907 h 467907"/>
              <a:gd name="connsiteX3" fmla="*/ 6719677 w 9144000"/>
              <a:gd name="connsiteY3" fmla="*/ 357541 h 467907"/>
              <a:gd name="connsiteX4" fmla="*/ 1886441 w 9144000"/>
              <a:gd name="connsiteY4" fmla="*/ 456173 h 467907"/>
              <a:gd name="connsiteX5" fmla="*/ 0 w 9144000"/>
              <a:gd name="connsiteY5" fmla="*/ 295301 h 467907"/>
              <a:gd name="connsiteX6" fmla="*/ 0 w 9144000"/>
              <a:gd name="connsiteY6" fmla="*/ 0 h 467907"/>
              <a:gd name="connsiteX0" fmla="*/ 0 w 9144000"/>
              <a:gd name="connsiteY0" fmla="*/ 0 h 467907"/>
              <a:gd name="connsiteX1" fmla="*/ 9144000 w 9144000"/>
              <a:gd name="connsiteY1" fmla="*/ 0 h 467907"/>
              <a:gd name="connsiteX2" fmla="*/ 9144000 w 9144000"/>
              <a:gd name="connsiteY2" fmla="*/ 467907 h 467907"/>
              <a:gd name="connsiteX3" fmla="*/ 6707348 w 9144000"/>
              <a:gd name="connsiteY3" fmla="*/ 246580 h 467907"/>
              <a:gd name="connsiteX4" fmla="*/ 1886441 w 9144000"/>
              <a:gd name="connsiteY4" fmla="*/ 456173 h 467907"/>
              <a:gd name="connsiteX5" fmla="*/ 0 w 9144000"/>
              <a:gd name="connsiteY5" fmla="*/ 295301 h 467907"/>
              <a:gd name="connsiteX6" fmla="*/ 0 w 9144000"/>
              <a:gd name="connsiteY6" fmla="*/ 0 h 46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467907">
                <a:moveTo>
                  <a:pt x="0" y="0"/>
                </a:moveTo>
                <a:lnTo>
                  <a:pt x="9144000" y="0"/>
                </a:lnTo>
                <a:lnTo>
                  <a:pt x="9144000" y="467907"/>
                </a:lnTo>
                <a:lnTo>
                  <a:pt x="6707348" y="246580"/>
                </a:lnTo>
                <a:lnTo>
                  <a:pt x="1886441" y="456173"/>
                </a:lnTo>
                <a:lnTo>
                  <a:pt x="0" y="295301"/>
                </a:lnTo>
                <a:lnTo>
                  <a:pt x="0" y="0"/>
                </a:lnTo>
                <a:close/>
              </a:path>
            </a:pathLst>
          </a:custGeom>
          <a:solidFill>
            <a:srgbClr val="E4494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5898" y="6003701"/>
            <a:ext cx="2915917" cy="704288"/>
          </a:xfrm>
          <a:prstGeom prst="rect">
            <a:avLst/>
          </a:prstGeom>
        </p:spPr>
      </p:pic>
    </p:spTree>
    <p:extLst>
      <p:ext uri="{BB962C8B-B14F-4D97-AF65-F5344CB8AC3E}">
        <p14:creationId xmlns:p14="http://schemas.microsoft.com/office/powerpoint/2010/main" val="804405160"/>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Page 2">
    <p:spTree>
      <p:nvGrpSpPr>
        <p:cNvPr id="1" name=""/>
        <p:cNvGrpSpPr/>
        <p:nvPr/>
      </p:nvGrpSpPr>
      <p:grpSpPr>
        <a:xfrm>
          <a:off x="0" y="0"/>
          <a:ext cx="0" cy="0"/>
          <a:chOff x="0" y="0"/>
          <a:chExt cx="0" cy="0"/>
        </a:xfrm>
      </p:grpSpPr>
      <p:sp>
        <p:nvSpPr>
          <p:cNvPr id="3" name="Rectangle 4"/>
          <p:cNvSpPr/>
          <p:nvPr/>
        </p:nvSpPr>
        <p:spPr>
          <a:xfrm>
            <a:off x="-12878" y="0"/>
            <a:ext cx="9156878" cy="283566"/>
          </a:xfrm>
          <a:custGeom>
            <a:avLst/>
            <a:gdLst>
              <a:gd name="connsiteX0" fmla="*/ 0 w 9144000"/>
              <a:gd name="connsiteY0" fmla="*/ 0 h 6016547"/>
              <a:gd name="connsiteX1" fmla="*/ 9144000 w 9144000"/>
              <a:gd name="connsiteY1" fmla="*/ 0 h 6016547"/>
              <a:gd name="connsiteX2" fmla="*/ 9144000 w 9144000"/>
              <a:gd name="connsiteY2" fmla="*/ 6016547 h 6016547"/>
              <a:gd name="connsiteX3" fmla="*/ 0 w 9144000"/>
              <a:gd name="connsiteY3" fmla="*/ 6016547 h 6016547"/>
              <a:gd name="connsiteX4" fmla="*/ 0 w 9144000"/>
              <a:gd name="connsiteY4" fmla="*/ 0 h 6016547"/>
              <a:gd name="connsiteX0" fmla="*/ 0 w 9144000"/>
              <a:gd name="connsiteY0" fmla="*/ 0 h 6016547"/>
              <a:gd name="connsiteX1" fmla="*/ 9144000 w 9144000"/>
              <a:gd name="connsiteY1" fmla="*/ 0 h 6016547"/>
              <a:gd name="connsiteX2" fmla="*/ 9144000 w 9144000"/>
              <a:gd name="connsiteY2" fmla="*/ 6016547 h 6016547"/>
              <a:gd name="connsiteX3" fmla="*/ 2145365 w 9144000"/>
              <a:gd name="connsiteY3" fmla="*/ 6016547 h 6016547"/>
              <a:gd name="connsiteX4" fmla="*/ 0 w 9144000"/>
              <a:gd name="connsiteY4" fmla="*/ 6016547 h 6016547"/>
              <a:gd name="connsiteX5" fmla="*/ 0 w 9144000"/>
              <a:gd name="connsiteY5" fmla="*/ 0 h 6016547"/>
              <a:gd name="connsiteX0" fmla="*/ 0 w 9144000"/>
              <a:gd name="connsiteY0" fmla="*/ 0 h 6016547"/>
              <a:gd name="connsiteX1" fmla="*/ 9144000 w 9144000"/>
              <a:gd name="connsiteY1" fmla="*/ 0 h 6016547"/>
              <a:gd name="connsiteX2" fmla="*/ 9144000 w 9144000"/>
              <a:gd name="connsiteY2" fmla="*/ 6016547 h 6016547"/>
              <a:gd name="connsiteX3" fmla="*/ 6547061 w 9144000"/>
              <a:gd name="connsiteY3" fmla="*/ 6016547 h 6016547"/>
              <a:gd name="connsiteX4" fmla="*/ 2145365 w 9144000"/>
              <a:gd name="connsiteY4" fmla="*/ 6016547 h 6016547"/>
              <a:gd name="connsiteX5" fmla="*/ 0 w 9144000"/>
              <a:gd name="connsiteY5" fmla="*/ 6016547 h 6016547"/>
              <a:gd name="connsiteX6" fmla="*/ 0 w 9144000"/>
              <a:gd name="connsiteY6" fmla="*/ 0 h 6016547"/>
              <a:gd name="connsiteX0" fmla="*/ 0 w 9144000"/>
              <a:gd name="connsiteY0" fmla="*/ 0 h 6300113"/>
              <a:gd name="connsiteX1" fmla="*/ 9144000 w 9144000"/>
              <a:gd name="connsiteY1" fmla="*/ 0 h 6300113"/>
              <a:gd name="connsiteX2" fmla="*/ 9131670 w 9144000"/>
              <a:gd name="connsiteY2" fmla="*/ 6300113 h 6300113"/>
              <a:gd name="connsiteX3" fmla="*/ 6547061 w 9144000"/>
              <a:gd name="connsiteY3" fmla="*/ 6016547 h 6300113"/>
              <a:gd name="connsiteX4" fmla="*/ 2145365 w 9144000"/>
              <a:gd name="connsiteY4" fmla="*/ 6016547 h 6300113"/>
              <a:gd name="connsiteX5" fmla="*/ 0 w 9144000"/>
              <a:gd name="connsiteY5" fmla="*/ 6016547 h 6300113"/>
              <a:gd name="connsiteX6" fmla="*/ 0 w 9144000"/>
              <a:gd name="connsiteY6" fmla="*/ 0 h 6300113"/>
              <a:gd name="connsiteX0" fmla="*/ 0 w 9144000"/>
              <a:gd name="connsiteY0" fmla="*/ 0 h 6300113"/>
              <a:gd name="connsiteX1" fmla="*/ 9144000 w 9144000"/>
              <a:gd name="connsiteY1" fmla="*/ 0 h 6300113"/>
              <a:gd name="connsiteX2" fmla="*/ 9131670 w 9144000"/>
              <a:gd name="connsiteY2" fmla="*/ 6300113 h 6300113"/>
              <a:gd name="connsiteX3" fmla="*/ 5955236 w 9144000"/>
              <a:gd name="connsiteY3" fmla="*/ 5856270 h 6300113"/>
              <a:gd name="connsiteX4" fmla="*/ 2145365 w 9144000"/>
              <a:gd name="connsiteY4" fmla="*/ 6016547 h 6300113"/>
              <a:gd name="connsiteX5" fmla="*/ 0 w 9144000"/>
              <a:gd name="connsiteY5" fmla="*/ 6016547 h 6300113"/>
              <a:gd name="connsiteX6" fmla="*/ 0 w 9144000"/>
              <a:gd name="connsiteY6" fmla="*/ 0 h 6300113"/>
              <a:gd name="connsiteX0" fmla="*/ 0 w 9144000"/>
              <a:gd name="connsiteY0" fmla="*/ 0 h 6300113"/>
              <a:gd name="connsiteX1" fmla="*/ 9144000 w 9144000"/>
              <a:gd name="connsiteY1" fmla="*/ 0 h 6300113"/>
              <a:gd name="connsiteX2" fmla="*/ 9131670 w 9144000"/>
              <a:gd name="connsiteY2" fmla="*/ 6300113 h 6300113"/>
              <a:gd name="connsiteX3" fmla="*/ 5955236 w 9144000"/>
              <a:gd name="connsiteY3" fmla="*/ 5856270 h 6300113"/>
              <a:gd name="connsiteX4" fmla="*/ 2798838 w 9144000"/>
              <a:gd name="connsiteY4" fmla="*/ 6287784 h 6300113"/>
              <a:gd name="connsiteX5" fmla="*/ 0 w 9144000"/>
              <a:gd name="connsiteY5" fmla="*/ 6016547 h 6300113"/>
              <a:gd name="connsiteX6" fmla="*/ 0 w 9144000"/>
              <a:gd name="connsiteY6" fmla="*/ 0 h 6300113"/>
              <a:gd name="connsiteX0" fmla="*/ 0 w 9156329"/>
              <a:gd name="connsiteY0" fmla="*/ 0 h 6287784"/>
              <a:gd name="connsiteX1" fmla="*/ 9144000 w 9156329"/>
              <a:gd name="connsiteY1" fmla="*/ 0 h 6287784"/>
              <a:gd name="connsiteX2" fmla="*/ 9156329 w 9156329"/>
              <a:gd name="connsiteY2" fmla="*/ 6287784 h 6287784"/>
              <a:gd name="connsiteX3" fmla="*/ 5955236 w 9156329"/>
              <a:gd name="connsiteY3" fmla="*/ 5856270 h 6287784"/>
              <a:gd name="connsiteX4" fmla="*/ 2798838 w 9156329"/>
              <a:gd name="connsiteY4" fmla="*/ 6287784 h 6287784"/>
              <a:gd name="connsiteX5" fmla="*/ 0 w 9156329"/>
              <a:gd name="connsiteY5" fmla="*/ 6016547 h 6287784"/>
              <a:gd name="connsiteX6" fmla="*/ 0 w 9156329"/>
              <a:gd name="connsiteY6" fmla="*/ 0 h 6287784"/>
              <a:gd name="connsiteX0" fmla="*/ 0 w 9156329"/>
              <a:gd name="connsiteY0" fmla="*/ 0 h 6287784"/>
              <a:gd name="connsiteX1" fmla="*/ 9144000 w 9156329"/>
              <a:gd name="connsiteY1" fmla="*/ 0 h 6287784"/>
              <a:gd name="connsiteX2" fmla="*/ 9156329 w 9156329"/>
              <a:gd name="connsiteY2" fmla="*/ 6287784 h 6287784"/>
              <a:gd name="connsiteX3" fmla="*/ 5979895 w 9156329"/>
              <a:gd name="connsiteY3" fmla="*/ 6004218 h 6287784"/>
              <a:gd name="connsiteX4" fmla="*/ 2798838 w 9156329"/>
              <a:gd name="connsiteY4" fmla="*/ 6287784 h 6287784"/>
              <a:gd name="connsiteX5" fmla="*/ 0 w 9156329"/>
              <a:gd name="connsiteY5" fmla="*/ 6016547 h 6287784"/>
              <a:gd name="connsiteX6" fmla="*/ 0 w 9156329"/>
              <a:gd name="connsiteY6" fmla="*/ 0 h 6287784"/>
              <a:gd name="connsiteX0" fmla="*/ 12329 w 9168658"/>
              <a:gd name="connsiteY0" fmla="*/ 0 h 6287784"/>
              <a:gd name="connsiteX1" fmla="*/ 9156329 w 9168658"/>
              <a:gd name="connsiteY1" fmla="*/ 0 h 6287784"/>
              <a:gd name="connsiteX2" fmla="*/ 9168658 w 9168658"/>
              <a:gd name="connsiteY2" fmla="*/ 6287784 h 6287784"/>
              <a:gd name="connsiteX3" fmla="*/ 5992224 w 9168658"/>
              <a:gd name="connsiteY3" fmla="*/ 6004218 h 6287784"/>
              <a:gd name="connsiteX4" fmla="*/ 2811167 w 9168658"/>
              <a:gd name="connsiteY4" fmla="*/ 6287784 h 6287784"/>
              <a:gd name="connsiteX5" fmla="*/ 0 w 9168658"/>
              <a:gd name="connsiteY5" fmla="*/ 5118287 h 6287784"/>
              <a:gd name="connsiteX6" fmla="*/ 12329 w 9168658"/>
              <a:gd name="connsiteY6" fmla="*/ 0 h 6287784"/>
              <a:gd name="connsiteX0" fmla="*/ 12329 w 9168658"/>
              <a:gd name="connsiteY0" fmla="*/ 0 h 6287784"/>
              <a:gd name="connsiteX1" fmla="*/ 9156329 w 9168658"/>
              <a:gd name="connsiteY1" fmla="*/ 0 h 6287784"/>
              <a:gd name="connsiteX2" fmla="*/ 9168658 w 9168658"/>
              <a:gd name="connsiteY2" fmla="*/ 6287784 h 6287784"/>
              <a:gd name="connsiteX3" fmla="*/ 5979895 w 9168658"/>
              <a:gd name="connsiteY3" fmla="*/ 4836482 h 6287784"/>
              <a:gd name="connsiteX4" fmla="*/ 2811167 w 9168658"/>
              <a:gd name="connsiteY4" fmla="*/ 6287784 h 6287784"/>
              <a:gd name="connsiteX5" fmla="*/ 0 w 9168658"/>
              <a:gd name="connsiteY5" fmla="*/ 5118287 h 6287784"/>
              <a:gd name="connsiteX6" fmla="*/ 12329 w 9168658"/>
              <a:gd name="connsiteY6" fmla="*/ 0 h 6287784"/>
              <a:gd name="connsiteX0" fmla="*/ 12329 w 9168658"/>
              <a:gd name="connsiteY0" fmla="*/ 0 h 7335752"/>
              <a:gd name="connsiteX1" fmla="*/ 9156329 w 9168658"/>
              <a:gd name="connsiteY1" fmla="*/ 0 h 7335752"/>
              <a:gd name="connsiteX2" fmla="*/ 9168658 w 9168658"/>
              <a:gd name="connsiteY2" fmla="*/ 6287784 h 7335752"/>
              <a:gd name="connsiteX3" fmla="*/ 5979895 w 9168658"/>
              <a:gd name="connsiteY3" fmla="*/ 4836482 h 7335752"/>
              <a:gd name="connsiteX4" fmla="*/ 2811167 w 9168658"/>
              <a:gd name="connsiteY4" fmla="*/ 7335752 h 7335752"/>
              <a:gd name="connsiteX5" fmla="*/ 0 w 9168658"/>
              <a:gd name="connsiteY5" fmla="*/ 5118287 h 7335752"/>
              <a:gd name="connsiteX6" fmla="*/ 12329 w 9168658"/>
              <a:gd name="connsiteY6" fmla="*/ 0 h 7335752"/>
              <a:gd name="connsiteX0" fmla="*/ 12329 w 9168658"/>
              <a:gd name="connsiteY0" fmla="*/ 0 h 7335752"/>
              <a:gd name="connsiteX1" fmla="*/ 9156329 w 9168658"/>
              <a:gd name="connsiteY1" fmla="*/ 0 h 7335752"/>
              <a:gd name="connsiteX2" fmla="*/ 9168658 w 9168658"/>
              <a:gd name="connsiteY2" fmla="*/ 6287784 h 7335752"/>
              <a:gd name="connsiteX3" fmla="*/ 5992225 w 9168658"/>
              <a:gd name="connsiteY3" fmla="*/ 3002547 h 7335752"/>
              <a:gd name="connsiteX4" fmla="*/ 2811167 w 9168658"/>
              <a:gd name="connsiteY4" fmla="*/ 7335752 h 7335752"/>
              <a:gd name="connsiteX5" fmla="*/ 0 w 9168658"/>
              <a:gd name="connsiteY5" fmla="*/ 5118287 h 7335752"/>
              <a:gd name="connsiteX6" fmla="*/ 12329 w 9168658"/>
              <a:gd name="connsiteY6" fmla="*/ 0 h 7335752"/>
              <a:gd name="connsiteX0" fmla="*/ 12329 w 9168658"/>
              <a:gd name="connsiteY0" fmla="*/ 0 h 7335752"/>
              <a:gd name="connsiteX1" fmla="*/ 9156329 w 9168658"/>
              <a:gd name="connsiteY1" fmla="*/ 0 h 7335752"/>
              <a:gd name="connsiteX2" fmla="*/ 9168658 w 9168658"/>
              <a:gd name="connsiteY2" fmla="*/ 4977825 h 7335752"/>
              <a:gd name="connsiteX3" fmla="*/ 5992225 w 9168658"/>
              <a:gd name="connsiteY3" fmla="*/ 3002547 h 7335752"/>
              <a:gd name="connsiteX4" fmla="*/ 2811167 w 9168658"/>
              <a:gd name="connsiteY4" fmla="*/ 7335752 h 7335752"/>
              <a:gd name="connsiteX5" fmla="*/ 0 w 9168658"/>
              <a:gd name="connsiteY5" fmla="*/ 5118287 h 7335752"/>
              <a:gd name="connsiteX6" fmla="*/ 12329 w 9168658"/>
              <a:gd name="connsiteY6" fmla="*/ 0 h 7335752"/>
              <a:gd name="connsiteX0" fmla="*/ 12329 w 9168658"/>
              <a:gd name="connsiteY0" fmla="*/ 0 h 6025792"/>
              <a:gd name="connsiteX1" fmla="*/ 9156329 w 9168658"/>
              <a:gd name="connsiteY1" fmla="*/ 0 h 6025792"/>
              <a:gd name="connsiteX2" fmla="*/ 9168658 w 9168658"/>
              <a:gd name="connsiteY2" fmla="*/ 4977825 h 6025792"/>
              <a:gd name="connsiteX3" fmla="*/ 5992225 w 9168658"/>
              <a:gd name="connsiteY3" fmla="*/ 3002547 h 6025792"/>
              <a:gd name="connsiteX4" fmla="*/ 2811167 w 9168658"/>
              <a:gd name="connsiteY4" fmla="*/ 6025792 h 6025792"/>
              <a:gd name="connsiteX5" fmla="*/ 0 w 9168658"/>
              <a:gd name="connsiteY5" fmla="*/ 5118287 h 6025792"/>
              <a:gd name="connsiteX6" fmla="*/ 12329 w 9168658"/>
              <a:gd name="connsiteY6" fmla="*/ 0 h 6025792"/>
              <a:gd name="connsiteX0" fmla="*/ 547 w 9156876"/>
              <a:gd name="connsiteY0" fmla="*/ 0 h 6025792"/>
              <a:gd name="connsiteX1" fmla="*/ 9144547 w 9156876"/>
              <a:gd name="connsiteY1" fmla="*/ 0 h 6025792"/>
              <a:gd name="connsiteX2" fmla="*/ 9156876 w 9156876"/>
              <a:gd name="connsiteY2" fmla="*/ 4977825 h 6025792"/>
              <a:gd name="connsiteX3" fmla="*/ 5980443 w 9156876"/>
              <a:gd name="connsiteY3" fmla="*/ 3002547 h 6025792"/>
              <a:gd name="connsiteX4" fmla="*/ 2799385 w 9156876"/>
              <a:gd name="connsiteY4" fmla="*/ 6025792 h 6025792"/>
              <a:gd name="connsiteX5" fmla="*/ 12878 w 9156876"/>
              <a:gd name="connsiteY5" fmla="*/ 4070320 h 6025792"/>
              <a:gd name="connsiteX6" fmla="*/ 547 w 9156876"/>
              <a:gd name="connsiteY6" fmla="*/ 0 h 6025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56876" h="6025792">
                <a:moveTo>
                  <a:pt x="547" y="0"/>
                </a:moveTo>
                <a:lnTo>
                  <a:pt x="9144547" y="0"/>
                </a:lnTo>
                <a:cubicBezTo>
                  <a:pt x="9148657" y="2095928"/>
                  <a:pt x="9152766" y="2881897"/>
                  <a:pt x="9156876" y="4977825"/>
                </a:cubicBezTo>
                <a:lnTo>
                  <a:pt x="5980443" y="3002547"/>
                </a:lnTo>
                <a:lnTo>
                  <a:pt x="2799385" y="6025792"/>
                </a:lnTo>
                <a:cubicBezTo>
                  <a:pt x="1862329" y="5635960"/>
                  <a:pt x="949934" y="4460152"/>
                  <a:pt x="12878" y="4070320"/>
                </a:cubicBezTo>
                <a:cubicBezTo>
                  <a:pt x="16988" y="2364224"/>
                  <a:pt x="-3563" y="1706096"/>
                  <a:pt x="547" y="0"/>
                </a:cubicBezTo>
                <a:close/>
              </a:path>
            </a:pathLst>
          </a:custGeom>
          <a:solidFill>
            <a:srgbClr val="E5504C"/>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a:p>
        </p:txBody>
      </p:sp>
      <p:sp>
        <p:nvSpPr>
          <p:cNvPr id="2" name="Title 1"/>
          <p:cNvSpPr>
            <a:spLocks noGrp="1"/>
          </p:cNvSpPr>
          <p:nvPr>
            <p:ph type="title" hasCustomPrompt="1"/>
          </p:nvPr>
        </p:nvSpPr>
        <p:spPr>
          <a:xfrm>
            <a:off x="457200" y="1384247"/>
            <a:ext cx="8229600" cy="884287"/>
          </a:xfrm>
          <a:prstGeom prst="rect">
            <a:avLst/>
          </a:prstGeom>
        </p:spPr>
        <p:txBody>
          <a:bodyPr vert="horz"/>
          <a:lstStyle>
            <a:lvl1pPr>
              <a:defRPr sz="2400" b="0" i="0">
                <a:solidFill>
                  <a:srgbClr val="E4494B"/>
                </a:solidFill>
                <a:latin typeface="Avenir LT Std 95 Black"/>
                <a:cs typeface="Avenir LT Std 95 Black"/>
              </a:defRPr>
            </a:lvl1pPr>
          </a:lstStyle>
          <a:p>
            <a:r>
              <a:rPr lang="en-CA" dirty="0"/>
              <a:t>CLICK TO EDIT MASTER TITLE STYLE</a:t>
            </a:r>
            <a:endParaRPr lang="en-US"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5898" y="6003701"/>
            <a:ext cx="2915917" cy="704288"/>
          </a:xfrm>
          <a:prstGeom prst="rect">
            <a:avLst/>
          </a:prstGeom>
        </p:spPr>
      </p:pic>
    </p:spTree>
    <p:extLst>
      <p:ext uri="{BB962C8B-B14F-4D97-AF65-F5344CB8AC3E}">
        <p14:creationId xmlns:p14="http://schemas.microsoft.com/office/powerpoint/2010/main" val="1562219759"/>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Page 3">
    <p:spTree>
      <p:nvGrpSpPr>
        <p:cNvPr id="1" name=""/>
        <p:cNvGrpSpPr/>
        <p:nvPr/>
      </p:nvGrpSpPr>
      <p:grpSpPr>
        <a:xfrm>
          <a:off x="0" y="0"/>
          <a:ext cx="0" cy="0"/>
          <a:chOff x="0" y="0"/>
          <a:chExt cx="0" cy="0"/>
        </a:xfrm>
      </p:grpSpPr>
      <p:sp>
        <p:nvSpPr>
          <p:cNvPr id="5" name="Rectangle 4"/>
          <p:cNvSpPr/>
          <p:nvPr/>
        </p:nvSpPr>
        <p:spPr>
          <a:xfrm>
            <a:off x="0" y="2"/>
            <a:ext cx="9156330" cy="5930243"/>
          </a:xfrm>
          <a:custGeom>
            <a:avLst/>
            <a:gdLst>
              <a:gd name="connsiteX0" fmla="*/ 0 w 9144000"/>
              <a:gd name="connsiteY0" fmla="*/ 0 h 6016547"/>
              <a:gd name="connsiteX1" fmla="*/ 9144000 w 9144000"/>
              <a:gd name="connsiteY1" fmla="*/ 0 h 6016547"/>
              <a:gd name="connsiteX2" fmla="*/ 9144000 w 9144000"/>
              <a:gd name="connsiteY2" fmla="*/ 6016547 h 6016547"/>
              <a:gd name="connsiteX3" fmla="*/ 0 w 9144000"/>
              <a:gd name="connsiteY3" fmla="*/ 6016547 h 6016547"/>
              <a:gd name="connsiteX4" fmla="*/ 0 w 9144000"/>
              <a:gd name="connsiteY4" fmla="*/ 0 h 6016547"/>
              <a:gd name="connsiteX0" fmla="*/ 0 w 9144000"/>
              <a:gd name="connsiteY0" fmla="*/ 0 h 6016547"/>
              <a:gd name="connsiteX1" fmla="*/ 9144000 w 9144000"/>
              <a:gd name="connsiteY1" fmla="*/ 0 h 6016547"/>
              <a:gd name="connsiteX2" fmla="*/ 9144000 w 9144000"/>
              <a:gd name="connsiteY2" fmla="*/ 6016547 h 6016547"/>
              <a:gd name="connsiteX3" fmla="*/ 2145365 w 9144000"/>
              <a:gd name="connsiteY3" fmla="*/ 6016547 h 6016547"/>
              <a:gd name="connsiteX4" fmla="*/ 0 w 9144000"/>
              <a:gd name="connsiteY4" fmla="*/ 6016547 h 6016547"/>
              <a:gd name="connsiteX5" fmla="*/ 0 w 9144000"/>
              <a:gd name="connsiteY5" fmla="*/ 0 h 6016547"/>
              <a:gd name="connsiteX0" fmla="*/ 0 w 9144000"/>
              <a:gd name="connsiteY0" fmla="*/ 0 h 6016547"/>
              <a:gd name="connsiteX1" fmla="*/ 9144000 w 9144000"/>
              <a:gd name="connsiteY1" fmla="*/ 0 h 6016547"/>
              <a:gd name="connsiteX2" fmla="*/ 9144000 w 9144000"/>
              <a:gd name="connsiteY2" fmla="*/ 6016547 h 6016547"/>
              <a:gd name="connsiteX3" fmla="*/ 6547061 w 9144000"/>
              <a:gd name="connsiteY3" fmla="*/ 6016547 h 6016547"/>
              <a:gd name="connsiteX4" fmla="*/ 2145365 w 9144000"/>
              <a:gd name="connsiteY4" fmla="*/ 6016547 h 6016547"/>
              <a:gd name="connsiteX5" fmla="*/ 0 w 9144000"/>
              <a:gd name="connsiteY5" fmla="*/ 6016547 h 6016547"/>
              <a:gd name="connsiteX6" fmla="*/ 0 w 9144000"/>
              <a:gd name="connsiteY6" fmla="*/ 0 h 6016547"/>
              <a:gd name="connsiteX0" fmla="*/ 0 w 9144000"/>
              <a:gd name="connsiteY0" fmla="*/ 0 h 6300113"/>
              <a:gd name="connsiteX1" fmla="*/ 9144000 w 9144000"/>
              <a:gd name="connsiteY1" fmla="*/ 0 h 6300113"/>
              <a:gd name="connsiteX2" fmla="*/ 9131670 w 9144000"/>
              <a:gd name="connsiteY2" fmla="*/ 6300113 h 6300113"/>
              <a:gd name="connsiteX3" fmla="*/ 6547061 w 9144000"/>
              <a:gd name="connsiteY3" fmla="*/ 6016547 h 6300113"/>
              <a:gd name="connsiteX4" fmla="*/ 2145365 w 9144000"/>
              <a:gd name="connsiteY4" fmla="*/ 6016547 h 6300113"/>
              <a:gd name="connsiteX5" fmla="*/ 0 w 9144000"/>
              <a:gd name="connsiteY5" fmla="*/ 6016547 h 6300113"/>
              <a:gd name="connsiteX6" fmla="*/ 0 w 9144000"/>
              <a:gd name="connsiteY6" fmla="*/ 0 h 6300113"/>
              <a:gd name="connsiteX0" fmla="*/ 0 w 9144000"/>
              <a:gd name="connsiteY0" fmla="*/ 0 h 6300113"/>
              <a:gd name="connsiteX1" fmla="*/ 9144000 w 9144000"/>
              <a:gd name="connsiteY1" fmla="*/ 0 h 6300113"/>
              <a:gd name="connsiteX2" fmla="*/ 9131670 w 9144000"/>
              <a:gd name="connsiteY2" fmla="*/ 6300113 h 6300113"/>
              <a:gd name="connsiteX3" fmla="*/ 5955236 w 9144000"/>
              <a:gd name="connsiteY3" fmla="*/ 5856270 h 6300113"/>
              <a:gd name="connsiteX4" fmla="*/ 2145365 w 9144000"/>
              <a:gd name="connsiteY4" fmla="*/ 6016547 h 6300113"/>
              <a:gd name="connsiteX5" fmla="*/ 0 w 9144000"/>
              <a:gd name="connsiteY5" fmla="*/ 6016547 h 6300113"/>
              <a:gd name="connsiteX6" fmla="*/ 0 w 9144000"/>
              <a:gd name="connsiteY6" fmla="*/ 0 h 6300113"/>
              <a:gd name="connsiteX0" fmla="*/ 0 w 9144000"/>
              <a:gd name="connsiteY0" fmla="*/ 0 h 6300113"/>
              <a:gd name="connsiteX1" fmla="*/ 9144000 w 9144000"/>
              <a:gd name="connsiteY1" fmla="*/ 0 h 6300113"/>
              <a:gd name="connsiteX2" fmla="*/ 9131670 w 9144000"/>
              <a:gd name="connsiteY2" fmla="*/ 6300113 h 6300113"/>
              <a:gd name="connsiteX3" fmla="*/ 5955236 w 9144000"/>
              <a:gd name="connsiteY3" fmla="*/ 5856270 h 6300113"/>
              <a:gd name="connsiteX4" fmla="*/ 2798838 w 9144000"/>
              <a:gd name="connsiteY4" fmla="*/ 6287784 h 6300113"/>
              <a:gd name="connsiteX5" fmla="*/ 0 w 9144000"/>
              <a:gd name="connsiteY5" fmla="*/ 6016547 h 6300113"/>
              <a:gd name="connsiteX6" fmla="*/ 0 w 9144000"/>
              <a:gd name="connsiteY6" fmla="*/ 0 h 6300113"/>
              <a:gd name="connsiteX0" fmla="*/ 0 w 9156329"/>
              <a:gd name="connsiteY0" fmla="*/ 0 h 6287784"/>
              <a:gd name="connsiteX1" fmla="*/ 9144000 w 9156329"/>
              <a:gd name="connsiteY1" fmla="*/ 0 h 6287784"/>
              <a:gd name="connsiteX2" fmla="*/ 9156329 w 9156329"/>
              <a:gd name="connsiteY2" fmla="*/ 6287784 h 6287784"/>
              <a:gd name="connsiteX3" fmla="*/ 5955236 w 9156329"/>
              <a:gd name="connsiteY3" fmla="*/ 5856270 h 6287784"/>
              <a:gd name="connsiteX4" fmla="*/ 2798838 w 9156329"/>
              <a:gd name="connsiteY4" fmla="*/ 6287784 h 6287784"/>
              <a:gd name="connsiteX5" fmla="*/ 0 w 9156329"/>
              <a:gd name="connsiteY5" fmla="*/ 6016547 h 6287784"/>
              <a:gd name="connsiteX6" fmla="*/ 0 w 9156329"/>
              <a:gd name="connsiteY6" fmla="*/ 0 h 6287784"/>
              <a:gd name="connsiteX0" fmla="*/ 0 w 9156329"/>
              <a:gd name="connsiteY0" fmla="*/ 0 h 6287784"/>
              <a:gd name="connsiteX1" fmla="*/ 9144000 w 9156329"/>
              <a:gd name="connsiteY1" fmla="*/ 0 h 6287784"/>
              <a:gd name="connsiteX2" fmla="*/ 9156329 w 9156329"/>
              <a:gd name="connsiteY2" fmla="*/ 6287784 h 6287784"/>
              <a:gd name="connsiteX3" fmla="*/ 5979895 w 9156329"/>
              <a:gd name="connsiteY3" fmla="*/ 6004218 h 6287784"/>
              <a:gd name="connsiteX4" fmla="*/ 2798838 w 9156329"/>
              <a:gd name="connsiteY4" fmla="*/ 6287784 h 6287784"/>
              <a:gd name="connsiteX5" fmla="*/ 0 w 9156329"/>
              <a:gd name="connsiteY5" fmla="*/ 6016547 h 6287784"/>
              <a:gd name="connsiteX6" fmla="*/ 0 w 9156329"/>
              <a:gd name="connsiteY6" fmla="*/ 0 h 6287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56329" h="6287784">
                <a:moveTo>
                  <a:pt x="0" y="0"/>
                </a:moveTo>
                <a:lnTo>
                  <a:pt x="9144000" y="0"/>
                </a:lnTo>
                <a:cubicBezTo>
                  <a:pt x="9148110" y="2095928"/>
                  <a:pt x="9152219" y="4191856"/>
                  <a:pt x="9156329" y="6287784"/>
                </a:cubicBezTo>
                <a:lnTo>
                  <a:pt x="5979895" y="6004218"/>
                </a:lnTo>
                <a:lnTo>
                  <a:pt x="2798838" y="6287784"/>
                </a:lnTo>
                <a:lnTo>
                  <a:pt x="0" y="6016547"/>
                </a:lnTo>
                <a:lnTo>
                  <a:pt x="0" y="0"/>
                </a:lnTo>
                <a:close/>
              </a:path>
            </a:pathLst>
          </a:custGeom>
          <a:solidFill>
            <a:srgbClr val="E5504C"/>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a:p>
        </p:txBody>
      </p:sp>
      <p:sp>
        <p:nvSpPr>
          <p:cNvPr id="2" name="Title 1"/>
          <p:cNvSpPr>
            <a:spLocks noGrp="1"/>
          </p:cNvSpPr>
          <p:nvPr>
            <p:ph type="ctrTitle" hasCustomPrompt="1"/>
          </p:nvPr>
        </p:nvSpPr>
        <p:spPr>
          <a:xfrm>
            <a:off x="685800" y="1279727"/>
            <a:ext cx="7772400" cy="1470025"/>
          </a:xfrm>
          <a:prstGeom prst="rect">
            <a:avLst/>
          </a:prstGeom>
        </p:spPr>
        <p:txBody>
          <a:bodyPr/>
          <a:lstStyle>
            <a:lvl1pPr>
              <a:defRPr sz="2400" b="0" i="0">
                <a:solidFill>
                  <a:srgbClr val="FFFFFF"/>
                </a:solidFill>
                <a:latin typeface="Avenir LT Std 95 Black"/>
                <a:cs typeface="Avenir LT Std 95 Black"/>
              </a:defRPr>
            </a:lvl1pPr>
          </a:lstStyle>
          <a:p>
            <a:r>
              <a:rPr lang="en-CA" dirty="0"/>
              <a:t>CLICK TO EDIT MASTER TITLE STYLE</a:t>
            </a:r>
            <a:endParaRPr lang="en-US" dirty="0"/>
          </a:p>
        </p:txBody>
      </p:sp>
      <p:sp>
        <p:nvSpPr>
          <p:cNvPr id="3" name="Subtitle 2"/>
          <p:cNvSpPr>
            <a:spLocks noGrp="1"/>
          </p:cNvSpPr>
          <p:nvPr>
            <p:ph type="subTitle" idx="1"/>
          </p:nvPr>
        </p:nvSpPr>
        <p:spPr>
          <a:xfrm>
            <a:off x="1371600" y="3245093"/>
            <a:ext cx="6400800" cy="1752600"/>
          </a:xfrm>
          <a:prstGeom prst="rect">
            <a:avLst/>
          </a:prstGeom>
        </p:spPr>
        <p:txBody>
          <a:bodyPr/>
          <a:lstStyle>
            <a:lvl1pPr marL="0" indent="0" algn="ctr">
              <a:buNone/>
              <a:defRPr b="0" i="0">
                <a:solidFill>
                  <a:srgbClr val="FFFFFF"/>
                </a:solidFill>
                <a:latin typeface="Avenir LT Std 55 Roman"/>
                <a:cs typeface="Avenir LT Std 55 Roman"/>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8635" y="6379965"/>
            <a:ext cx="1677974" cy="405285"/>
          </a:xfrm>
          <a:prstGeom prst="rect">
            <a:avLst/>
          </a:prstGeom>
        </p:spPr>
      </p:pic>
    </p:spTree>
    <p:extLst>
      <p:ext uri="{BB962C8B-B14F-4D97-AF65-F5344CB8AC3E}">
        <p14:creationId xmlns:p14="http://schemas.microsoft.com/office/powerpoint/2010/main" val="1606478299"/>
      </p:ext>
    </p:extLst>
  </p:cSld>
  <p:clrMapOvr>
    <a:overrideClrMapping bg1="lt1" tx1="dk1" bg2="lt2" tx2="dk2" accent1="accent1" accent2="accent2" accent3="accent3" accent4="accent4" accent5="accent5" accent6="accent6" hlink="hlink" folHlink="folHlink"/>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ormAutofit/>
          </a:bodyPr>
          <a:lstStyle>
            <a:lvl1pPr algn="l">
              <a:defRPr sz="3300"/>
            </a:lvl1pPr>
          </a:lstStyle>
          <a:p>
            <a:r>
              <a:rPr lang="en-US"/>
              <a:t>Click to edit Master title style</a:t>
            </a:r>
            <a:endParaRPr lang="en-CA" dirty="0"/>
          </a:p>
        </p:txBody>
      </p:sp>
      <p:sp>
        <p:nvSpPr>
          <p:cNvPr id="3" name="Content Placeholder 2"/>
          <p:cNvSpPr>
            <a:spLocks noGrp="1"/>
          </p:cNvSpPr>
          <p:nvPr>
            <p:ph idx="1"/>
          </p:nvPr>
        </p:nvSpPr>
        <p:spPr>
          <a:xfrm>
            <a:off x="457200" y="1600201"/>
            <a:ext cx="8229600" cy="326896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4" name="Date Placeholder 3"/>
          <p:cNvSpPr>
            <a:spLocks noGrp="1"/>
          </p:cNvSpPr>
          <p:nvPr>
            <p:ph type="dt" sz="half" idx="10"/>
          </p:nvPr>
        </p:nvSpPr>
        <p:spPr>
          <a:xfrm>
            <a:off x="457200" y="6356352"/>
            <a:ext cx="2133600" cy="365125"/>
          </a:xfrm>
          <a:prstGeom prst="rect">
            <a:avLst/>
          </a:prstGeom>
        </p:spPr>
        <p:txBody>
          <a:bodyPr/>
          <a:lstStyle/>
          <a:p>
            <a:fld id="{45BC58A5-D455-4F1C-AA3C-7FFE4B3D15BF}" type="datetimeFigureOut">
              <a:rPr lang="en-CA" smtClean="0"/>
              <a:pPr/>
              <a:t>2018-04-13</a:t>
            </a:fld>
            <a:endParaRPr lang="en-CA"/>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endParaRPr lang="en-CA"/>
          </a:p>
        </p:txBody>
      </p:sp>
      <p:sp>
        <p:nvSpPr>
          <p:cNvPr id="6" name="Slide Number Placeholder 5"/>
          <p:cNvSpPr>
            <a:spLocks noGrp="1"/>
          </p:cNvSpPr>
          <p:nvPr>
            <p:ph type="sldNum" sz="quarter" idx="12"/>
          </p:nvPr>
        </p:nvSpPr>
        <p:spPr>
          <a:xfrm>
            <a:off x="6553200" y="6356352"/>
            <a:ext cx="2133600" cy="365125"/>
          </a:xfrm>
          <a:prstGeom prst="rect">
            <a:avLst/>
          </a:prstGeom>
        </p:spPr>
        <p:txBody>
          <a:bodyPr/>
          <a:lstStyle/>
          <a:p>
            <a:fld id="{B3ABBB0E-F240-48F7-865B-99CDBD9D8B23}" type="slidenum">
              <a:rPr lang="en-CA" smtClean="0"/>
              <a:pPr/>
              <a:t>‹#›</a:t>
            </a:fld>
            <a:endParaRPr lang="en-CA"/>
          </a:p>
        </p:txBody>
      </p:sp>
    </p:spTree>
    <p:extLst>
      <p:ext uri="{BB962C8B-B14F-4D97-AF65-F5344CB8AC3E}">
        <p14:creationId xmlns:p14="http://schemas.microsoft.com/office/powerpoint/2010/main" val="4142482366"/>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Vertical Title and Text">
    <p:spTree>
      <p:nvGrpSpPr>
        <p:cNvPr id="1" name=""/>
        <p:cNvGrpSpPr/>
        <p:nvPr/>
      </p:nvGrpSpPr>
      <p:grpSpPr>
        <a:xfrm>
          <a:off x="0" y="0"/>
          <a:ext cx="0" cy="0"/>
          <a:chOff x="0" y="0"/>
          <a:chExt cx="0" cy="0"/>
        </a:xfrm>
      </p:grpSpPr>
      <p:sp>
        <p:nvSpPr>
          <p:cNvPr id="8" name="TextBox 7"/>
          <p:cNvSpPr txBox="1"/>
          <p:nvPr userDrawn="1"/>
        </p:nvSpPr>
        <p:spPr>
          <a:xfrm>
            <a:off x="2814681" y="467907"/>
            <a:ext cx="184666" cy="369332"/>
          </a:xfrm>
          <a:prstGeom prst="rect">
            <a:avLst/>
          </a:prstGeom>
          <a:noFill/>
        </p:spPr>
        <p:txBody>
          <a:bodyPr wrap="none" rtlCol="0">
            <a:spAutoFit/>
          </a:bodyPr>
          <a:lstStyle/>
          <a:p>
            <a:endParaRPr lang="en-US" dirty="0"/>
          </a:p>
        </p:txBody>
      </p:sp>
      <p:sp>
        <p:nvSpPr>
          <p:cNvPr id="9" name="TextBox 8"/>
          <p:cNvSpPr txBox="1"/>
          <p:nvPr userDrawn="1"/>
        </p:nvSpPr>
        <p:spPr>
          <a:xfrm>
            <a:off x="2651296" y="482762"/>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6531674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Main text ">
    <p:spTree>
      <p:nvGrpSpPr>
        <p:cNvPr id="1" name=""/>
        <p:cNvGrpSpPr/>
        <p:nvPr/>
      </p:nvGrpSpPr>
      <p:grpSpPr>
        <a:xfrm>
          <a:off x="0" y="0"/>
          <a:ext cx="0" cy="0"/>
          <a:chOff x="0" y="0"/>
          <a:chExt cx="0" cy="0"/>
        </a:xfrm>
      </p:grpSpPr>
      <p:sp>
        <p:nvSpPr>
          <p:cNvPr id="8" name="Rectangle 7"/>
          <p:cNvSpPr/>
          <p:nvPr userDrawn="1"/>
        </p:nvSpPr>
        <p:spPr>
          <a:xfrm>
            <a:off x="-24660" y="-24658"/>
            <a:ext cx="9218525" cy="1285645"/>
          </a:xfrm>
          <a:prstGeom prst="rect">
            <a:avLst/>
          </a:prstGeom>
          <a:solidFill>
            <a:srgbClr val="E5504C"/>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 name="Title 1"/>
          <p:cNvSpPr>
            <a:spLocks noGrp="1"/>
          </p:cNvSpPr>
          <p:nvPr>
            <p:ph type="title" hasCustomPrompt="1"/>
          </p:nvPr>
        </p:nvSpPr>
        <p:spPr>
          <a:xfrm>
            <a:off x="457200" y="274638"/>
            <a:ext cx="8229600" cy="687023"/>
          </a:xfrm>
          <a:prstGeom prst="rect">
            <a:avLst/>
          </a:prstGeom>
        </p:spPr>
        <p:txBody>
          <a:bodyPr vert="horz"/>
          <a:lstStyle>
            <a:lvl1pPr algn="l">
              <a:defRPr sz="3200" b="0" i="0">
                <a:solidFill>
                  <a:schemeClr val="bg1"/>
                </a:solidFill>
                <a:latin typeface="Avenir LT Std 95 Black"/>
                <a:cs typeface="Avenir LT Std 95 Black"/>
              </a:defRPr>
            </a:lvl1pPr>
          </a:lstStyle>
          <a:p>
            <a:r>
              <a:rPr lang="en-CA" dirty="0"/>
              <a:t>CLICK TO EDIT MASTER TITLE STYLE</a:t>
            </a:r>
            <a:endParaRPr lang="en-US" dirty="0"/>
          </a:p>
        </p:txBody>
      </p:sp>
      <p:sp>
        <p:nvSpPr>
          <p:cNvPr id="5" name="Text Placeholder 4"/>
          <p:cNvSpPr>
            <a:spLocks noGrp="1"/>
          </p:cNvSpPr>
          <p:nvPr>
            <p:ph type="body" sz="quarter" idx="11"/>
          </p:nvPr>
        </p:nvSpPr>
        <p:spPr>
          <a:xfrm>
            <a:off x="457200" y="1614488"/>
            <a:ext cx="8229600" cy="3995737"/>
          </a:xfrm>
          <a:prstGeom prst="rect">
            <a:avLst/>
          </a:prstGeom>
        </p:spPr>
        <p:txBody>
          <a:bodyPr vert="horz"/>
          <a:lstStyle>
            <a:lvl1pPr>
              <a:defRPr b="0" i="0">
                <a:solidFill>
                  <a:srgbClr val="000000"/>
                </a:solidFill>
                <a:latin typeface="Avenir LT Std 55 Roman"/>
                <a:cs typeface="Avenir LT Std 55 Roman"/>
              </a:defRPr>
            </a:lvl1pPr>
            <a:lvl2pPr>
              <a:defRPr b="0" i="0">
                <a:solidFill>
                  <a:srgbClr val="000000"/>
                </a:solidFill>
                <a:latin typeface="Avenir LT Std 55 Roman"/>
                <a:cs typeface="Avenir LT Std 55 Roman"/>
              </a:defRPr>
            </a:lvl2pPr>
            <a:lvl3pPr>
              <a:defRPr b="0" i="0">
                <a:solidFill>
                  <a:srgbClr val="000000"/>
                </a:solidFill>
                <a:latin typeface="Avenir LT Std 55 Roman"/>
                <a:cs typeface="Avenir LT Std 55 Roman"/>
              </a:defRPr>
            </a:lvl3pPr>
            <a:lvl4pPr>
              <a:defRPr b="0" i="0">
                <a:solidFill>
                  <a:srgbClr val="000000"/>
                </a:solidFill>
                <a:latin typeface="Avenir LT Std 55 Roman"/>
                <a:cs typeface="Avenir LT Std 55 Roman"/>
              </a:defRPr>
            </a:lvl4pPr>
            <a:lvl5pPr>
              <a:defRPr b="0" i="0">
                <a:solidFill>
                  <a:srgbClr val="000000"/>
                </a:solidFill>
                <a:latin typeface="Avenir LT Std 55 Roman"/>
                <a:cs typeface="Avenir LT Std 55 Roman"/>
              </a:defRPr>
            </a:lvl5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8635" y="6379965"/>
            <a:ext cx="1677974" cy="405285"/>
          </a:xfrm>
          <a:prstGeom prst="rect">
            <a:avLst/>
          </a:prstGeom>
        </p:spPr>
      </p:pic>
    </p:spTree>
    <p:extLst>
      <p:ext uri="{BB962C8B-B14F-4D97-AF65-F5344CB8AC3E}">
        <p14:creationId xmlns:p14="http://schemas.microsoft.com/office/powerpoint/2010/main" val="4031133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sp>
        <p:nvSpPr>
          <p:cNvPr id="7" name="Rectangle 4"/>
          <p:cNvSpPr/>
          <p:nvPr userDrawn="1"/>
        </p:nvSpPr>
        <p:spPr>
          <a:xfrm>
            <a:off x="-25846" y="-27542"/>
            <a:ext cx="9219521" cy="1333804"/>
          </a:xfrm>
          <a:custGeom>
            <a:avLst/>
            <a:gdLst>
              <a:gd name="connsiteX0" fmla="*/ 0 w 9144000"/>
              <a:gd name="connsiteY0" fmla="*/ 0 h 6016547"/>
              <a:gd name="connsiteX1" fmla="*/ 9144000 w 9144000"/>
              <a:gd name="connsiteY1" fmla="*/ 0 h 6016547"/>
              <a:gd name="connsiteX2" fmla="*/ 9144000 w 9144000"/>
              <a:gd name="connsiteY2" fmla="*/ 6016547 h 6016547"/>
              <a:gd name="connsiteX3" fmla="*/ 0 w 9144000"/>
              <a:gd name="connsiteY3" fmla="*/ 6016547 h 6016547"/>
              <a:gd name="connsiteX4" fmla="*/ 0 w 9144000"/>
              <a:gd name="connsiteY4" fmla="*/ 0 h 6016547"/>
              <a:gd name="connsiteX0" fmla="*/ 0 w 9144000"/>
              <a:gd name="connsiteY0" fmla="*/ 0 h 6016547"/>
              <a:gd name="connsiteX1" fmla="*/ 9144000 w 9144000"/>
              <a:gd name="connsiteY1" fmla="*/ 0 h 6016547"/>
              <a:gd name="connsiteX2" fmla="*/ 9144000 w 9144000"/>
              <a:gd name="connsiteY2" fmla="*/ 6016547 h 6016547"/>
              <a:gd name="connsiteX3" fmla="*/ 2145365 w 9144000"/>
              <a:gd name="connsiteY3" fmla="*/ 6016547 h 6016547"/>
              <a:gd name="connsiteX4" fmla="*/ 0 w 9144000"/>
              <a:gd name="connsiteY4" fmla="*/ 6016547 h 6016547"/>
              <a:gd name="connsiteX5" fmla="*/ 0 w 9144000"/>
              <a:gd name="connsiteY5" fmla="*/ 0 h 6016547"/>
              <a:gd name="connsiteX0" fmla="*/ 0 w 9144000"/>
              <a:gd name="connsiteY0" fmla="*/ 0 h 6016547"/>
              <a:gd name="connsiteX1" fmla="*/ 9144000 w 9144000"/>
              <a:gd name="connsiteY1" fmla="*/ 0 h 6016547"/>
              <a:gd name="connsiteX2" fmla="*/ 9144000 w 9144000"/>
              <a:gd name="connsiteY2" fmla="*/ 6016547 h 6016547"/>
              <a:gd name="connsiteX3" fmla="*/ 6547061 w 9144000"/>
              <a:gd name="connsiteY3" fmla="*/ 6016547 h 6016547"/>
              <a:gd name="connsiteX4" fmla="*/ 2145365 w 9144000"/>
              <a:gd name="connsiteY4" fmla="*/ 6016547 h 6016547"/>
              <a:gd name="connsiteX5" fmla="*/ 0 w 9144000"/>
              <a:gd name="connsiteY5" fmla="*/ 6016547 h 6016547"/>
              <a:gd name="connsiteX6" fmla="*/ 0 w 9144000"/>
              <a:gd name="connsiteY6" fmla="*/ 0 h 6016547"/>
              <a:gd name="connsiteX0" fmla="*/ 0 w 9144000"/>
              <a:gd name="connsiteY0" fmla="*/ 0 h 6300113"/>
              <a:gd name="connsiteX1" fmla="*/ 9144000 w 9144000"/>
              <a:gd name="connsiteY1" fmla="*/ 0 h 6300113"/>
              <a:gd name="connsiteX2" fmla="*/ 9131670 w 9144000"/>
              <a:gd name="connsiteY2" fmla="*/ 6300113 h 6300113"/>
              <a:gd name="connsiteX3" fmla="*/ 6547061 w 9144000"/>
              <a:gd name="connsiteY3" fmla="*/ 6016547 h 6300113"/>
              <a:gd name="connsiteX4" fmla="*/ 2145365 w 9144000"/>
              <a:gd name="connsiteY4" fmla="*/ 6016547 h 6300113"/>
              <a:gd name="connsiteX5" fmla="*/ 0 w 9144000"/>
              <a:gd name="connsiteY5" fmla="*/ 6016547 h 6300113"/>
              <a:gd name="connsiteX6" fmla="*/ 0 w 9144000"/>
              <a:gd name="connsiteY6" fmla="*/ 0 h 6300113"/>
              <a:gd name="connsiteX0" fmla="*/ 0 w 9144000"/>
              <a:gd name="connsiteY0" fmla="*/ 0 h 6300113"/>
              <a:gd name="connsiteX1" fmla="*/ 9144000 w 9144000"/>
              <a:gd name="connsiteY1" fmla="*/ 0 h 6300113"/>
              <a:gd name="connsiteX2" fmla="*/ 9131670 w 9144000"/>
              <a:gd name="connsiteY2" fmla="*/ 6300113 h 6300113"/>
              <a:gd name="connsiteX3" fmla="*/ 5955236 w 9144000"/>
              <a:gd name="connsiteY3" fmla="*/ 5856270 h 6300113"/>
              <a:gd name="connsiteX4" fmla="*/ 2145365 w 9144000"/>
              <a:gd name="connsiteY4" fmla="*/ 6016547 h 6300113"/>
              <a:gd name="connsiteX5" fmla="*/ 0 w 9144000"/>
              <a:gd name="connsiteY5" fmla="*/ 6016547 h 6300113"/>
              <a:gd name="connsiteX6" fmla="*/ 0 w 9144000"/>
              <a:gd name="connsiteY6" fmla="*/ 0 h 6300113"/>
              <a:gd name="connsiteX0" fmla="*/ 0 w 9144000"/>
              <a:gd name="connsiteY0" fmla="*/ 0 h 6300113"/>
              <a:gd name="connsiteX1" fmla="*/ 9144000 w 9144000"/>
              <a:gd name="connsiteY1" fmla="*/ 0 h 6300113"/>
              <a:gd name="connsiteX2" fmla="*/ 9131670 w 9144000"/>
              <a:gd name="connsiteY2" fmla="*/ 6300113 h 6300113"/>
              <a:gd name="connsiteX3" fmla="*/ 5955236 w 9144000"/>
              <a:gd name="connsiteY3" fmla="*/ 5856270 h 6300113"/>
              <a:gd name="connsiteX4" fmla="*/ 2798838 w 9144000"/>
              <a:gd name="connsiteY4" fmla="*/ 6287784 h 6300113"/>
              <a:gd name="connsiteX5" fmla="*/ 0 w 9144000"/>
              <a:gd name="connsiteY5" fmla="*/ 6016547 h 6300113"/>
              <a:gd name="connsiteX6" fmla="*/ 0 w 9144000"/>
              <a:gd name="connsiteY6" fmla="*/ 0 h 6300113"/>
              <a:gd name="connsiteX0" fmla="*/ 0 w 9156329"/>
              <a:gd name="connsiteY0" fmla="*/ 0 h 6287784"/>
              <a:gd name="connsiteX1" fmla="*/ 9144000 w 9156329"/>
              <a:gd name="connsiteY1" fmla="*/ 0 h 6287784"/>
              <a:gd name="connsiteX2" fmla="*/ 9156329 w 9156329"/>
              <a:gd name="connsiteY2" fmla="*/ 6287784 h 6287784"/>
              <a:gd name="connsiteX3" fmla="*/ 5955236 w 9156329"/>
              <a:gd name="connsiteY3" fmla="*/ 5856270 h 6287784"/>
              <a:gd name="connsiteX4" fmla="*/ 2798838 w 9156329"/>
              <a:gd name="connsiteY4" fmla="*/ 6287784 h 6287784"/>
              <a:gd name="connsiteX5" fmla="*/ 0 w 9156329"/>
              <a:gd name="connsiteY5" fmla="*/ 6016547 h 6287784"/>
              <a:gd name="connsiteX6" fmla="*/ 0 w 9156329"/>
              <a:gd name="connsiteY6" fmla="*/ 0 h 6287784"/>
              <a:gd name="connsiteX0" fmla="*/ 0 w 9156329"/>
              <a:gd name="connsiteY0" fmla="*/ 0 h 6287784"/>
              <a:gd name="connsiteX1" fmla="*/ 9144000 w 9156329"/>
              <a:gd name="connsiteY1" fmla="*/ 0 h 6287784"/>
              <a:gd name="connsiteX2" fmla="*/ 9156329 w 9156329"/>
              <a:gd name="connsiteY2" fmla="*/ 6287784 h 6287784"/>
              <a:gd name="connsiteX3" fmla="*/ 5979895 w 9156329"/>
              <a:gd name="connsiteY3" fmla="*/ 6004218 h 6287784"/>
              <a:gd name="connsiteX4" fmla="*/ 2798838 w 9156329"/>
              <a:gd name="connsiteY4" fmla="*/ 6287784 h 6287784"/>
              <a:gd name="connsiteX5" fmla="*/ 0 w 9156329"/>
              <a:gd name="connsiteY5" fmla="*/ 6016547 h 6287784"/>
              <a:gd name="connsiteX6" fmla="*/ 0 w 9156329"/>
              <a:gd name="connsiteY6" fmla="*/ 0 h 6287784"/>
              <a:gd name="connsiteX0" fmla="*/ 12329 w 9168658"/>
              <a:gd name="connsiteY0" fmla="*/ 0 h 6287784"/>
              <a:gd name="connsiteX1" fmla="*/ 9156329 w 9168658"/>
              <a:gd name="connsiteY1" fmla="*/ 0 h 6287784"/>
              <a:gd name="connsiteX2" fmla="*/ 9168658 w 9168658"/>
              <a:gd name="connsiteY2" fmla="*/ 6287784 h 6287784"/>
              <a:gd name="connsiteX3" fmla="*/ 5992224 w 9168658"/>
              <a:gd name="connsiteY3" fmla="*/ 6004218 h 6287784"/>
              <a:gd name="connsiteX4" fmla="*/ 2811167 w 9168658"/>
              <a:gd name="connsiteY4" fmla="*/ 6287784 h 6287784"/>
              <a:gd name="connsiteX5" fmla="*/ 0 w 9168658"/>
              <a:gd name="connsiteY5" fmla="*/ 5118287 h 6287784"/>
              <a:gd name="connsiteX6" fmla="*/ 12329 w 9168658"/>
              <a:gd name="connsiteY6" fmla="*/ 0 h 6287784"/>
              <a:gd name="connsiteX0" fmla="*/ 12329 w 9168658"/>
              <a:gd name="connsiteY0" fmla="*/ 0 h 6287784"/>
              <a:gd name="connsiteX1" fmla="*/ 9156329 w 9168658"/>
              <a:gd name="connsiteY1" fmla="*/ 0 h 6287784"/>
              <a:gd name="connsiteX2" fmla="*/ 9168658 w 9168658"/>
              <a:gd name="connsiteY2" fmla="*/ 6287784 h 6287784"/>
              <a:gd name="connsiteX3" fmla="*/ 5979895 w 9168658"/>
              <a:gd name="connsiteY3" fmla="*/ 4836482 h 6287784"/>
              <a:gd name="connsiteX4" fmla="*/ 2811167 w 9168658"/>
              <a:gd name="connsiteY4" fmla="*/ 6287784 h 6287784"/>
              <a:gd name="connsiteX5" fmla="*/ 0 w 9168658"/>
              <a:gd name="connsiteY5" fmla="*/ 5118287 h 6287784"/>
              <a:gd name="connsiteX6" fmla="*/ 12329 w 9168658"/>
              <a:gd name="connsiteY6" fmla="*/ 0 h 6287784"/>
              <a:gd name="connsiteX0" fmla="*/ 12329 w 9168658"/>
              <a:gd name="connsiteY0" fmla="*/ 0 h 7304294"/>
              <a:gd name="connsiteX1" fmla="*/ 9156329 w 9168658"/>
              <a:gd name="connsiteY1" fmla="*/ 0 h 7304294"/>
              <a:gd name="connsiteX2" fmla="*/ 9168658 w 9168658"/>
              <a:gd name="connsiteY2" fmla="*/ 6287784 h 7304294"/>
              <a:gd name="connsiteX3" fmla="*/ 5979895 w 9168658"/>
              <a:gd name="connsiteY3" fmla="*/ 4836482 h 7304294"/>
              <a:gd name="connsiteX4" fmla="*/ 2811167 w 9168658"/>
              <a:gd name="connsiteY4" fmla="*/ 7304294 h 7304294"/>
              <a:gd name="connsiteX5" fmla="*/ 0 w 9168658"/>
              <a:gd name="connsiteY5" fmla="*/ 5118287 h 7304294"/>
              <a:gd name="connsiteX6" fmla="*/ 12329 w 9168658"/>
              <a:gd name="connsiteY6" fmla="*/ 0 h 7304294"/>
              <a:gd name="connsiteX0" fmla="*/ 12329 w 9168658"/>
              <a:gd name="connsiteY0" fmla="*/ 0 h 7304294"/>
              <a:gd name="connsiteX1" fmla="*/ 9156329 w 9168658"/>
              <a:gd name="connsiteY1" fmla="*/ 0 h 7304294"/>
              <a:gd name="connsiteX2" fmla="*/ 9168658 w 9168658"/>
              <a:gd name="connsiteY2" fmla="*/ 6287784 h 7304294"/>
              <a:gd name="connsiteX3" fmla="*/ 6004556 w 9168658"/>
              <a:gd name="connsiteY3" fmla="*/ 3650553 h 7304294"/>
              <a:gd name="connsiteX4" fmla="*/ 2811167 w 9168658"/>
              <a:gd name="connsiteY4" fmla="*/ 7304294 h 7304294"/>
              <a:gd name="connsiteX5" fmla="*/ 0 w 9168658"/>
              <a:gd name="connsiteY5" fmla="*/ 5118287 h 7304294"/>
              <a:gd name="connsiteX6" fmla="*/ 12329 w 9168658"/>
              <a:gd name="connsiteY6" fmla="*/ 0 h 7304294"/>
              <a:gd name="connsiteX0" fmla="*/ 12329 w 9205647"/>
              <a:gd name="connsiteY0" fmla="*/ 0 h 7304294"/>
              <a:gd name="connsiteX1" fmla="*/ 9156329 w 9205647"/>
              <a:gd name="connsiteY1" fmla="*/ 0 h 7304294"/>
              <a:gd name="connsiteX2" fmla="*/ 9205647 w 9205647"/>
              <a:gd name="connsiteY2" fmla="*/ 7304294 h 7304294"/>
              <a:gd name="connsiteX3" fmla="*/ 6004556 w 9205647"/>
              <a:gd name="connsiteY3" fmla="*/ 3650553 h 7304294"/>
              <a:gd name="connsiteX4" fmla="*/ 2811167 w 9205647"/>
              <a:gd name="connsiteY4" fmla="*/ 7304294 h 7304294"/>
              <a:gd name="connsiteX5" fmla="*/ 0 w 9205647"/>
              <a:gd name="connsiteY5" fmla="*/ 5118287 h 7304294"/>
              <a:gd name="connsiteX6" fmla="*/ 12329 w 9205647"/>
              <a:gd name="connsiteY6" fmla="*/ 0 h 7304294"/>
              <a:gd name="connsiteX0" fmla="*/ 12329 w 9218523"/>
              <a:gd name="connsiteY0" fmla="*/ 338837 h 7643131"/>
              <a:gd name="connsiteX1" fmla="*/ 9217977 w 9218523"/>
              <a:gd name="connsiteY1" fmla="*/ 0 h 7643131"/>
              <a:gd name="connsiteX2" fmla="*/ 9205647 w 9218523"/>
              <a:gd name="connsiteY2" fmla="*/ 7643131 h 7643131"/>
              <a:gd name="connsiteX3" fmla="*/ 6004556 w 9218523"/>
              <a:gd name="connsiteY3" fmla="*/ 3989390 h 7643131"/>
              <a:gd name="connsiteX4" fmla="*/ 2811167 w 9218523"/>
              <a:gd name="connsiteY4" fmla="*/ 7643131 h 7643131"/>
              <a:gd name="connsiteX5" fmla="*/ 0 w 9218523"/>
              <a:gd name="connsiteY5" fmla="*/ 5457124 h 7643131"/>
              <a:gd name="connsiteX6" fmla="*/ 12329 w 9218523"/>
              <a:gd name="connsiteY6" fmla="*/ 338837 h 7643131"/>
              <a:gd name="connsiteX0" fmla="*/ 12329 w 9218523"/>
              <a:gd name="connsiteY0" fmla="*/ 338837 h 7812549"/>
              <a:gd name="connsiteX1" fmla="*/ 9217977 w 9218523"/>
              <a:gd name="connsiteY1" fmla="*/ 0 h 7812549"/>
              <a:gd name="connsiteX2" fmla="*/ 9205647 w 9218523"/>
              <a:gd name="connsiteY2" fmla="*/ 7812549 h 7812549"/>
              <a:gd name="connsiteX3" fmla="*/ 6004556 w 9218523"/>
              <a:gd name="connsiteY3" fmla="*/ 3989390 h 7812549"/>
              <a:gd name="connsiteX4" fmla="*/ 2811167 w 9218523"/>
              <a:gd name="connsiteY4" fmla="*/ 7643131 h 7812549"/>
              <a:gd name="connsiteX5" fmla="*/ 0 w 9218523"/>
              <a:gd name="connsiteY5" fmla="*/ 5457124 h 7812549"/>
              <a:gd name="connsiteX6" fmla="*/ 12329 w 9218523"/>
              <a:gd name="connsiteY6" fmla="*/ 338837 h 7812549"/>
              <a:gd name="connsiteX0" fmla="*/ 1186 w 9219709"/>
              <a:gd name="connsiteY0" fmla="*/ 45022 h 7812549"/>
              <a:gd name="connsiteX1" fmla="*/ 9219163 w 9219709"/>
              <a:gd name="connsiteY1" fmla="*/ 0 h 7812549"/>
              <a:gd name="connsiteX2" fmla="*/ 9206833 w 9219709"/>
              <a:gd name="connsiteY2" fmla="*/ 7812549 h 7812549"/>
              <a:gd name="connsiteX3" fmla="*/ 6005742 w 9219709"/>
              <a:gd name="connsiteY3" fmla="*/ 3989390 h 7812549"/>
              <a:gd name="connsiteX4" fmla="*/ 2812353 w 9219709"/>
              <a:gd name="connsiteY4" fmla="*/ 7643131 h 7812549"/>
              <a:gd name="connsiteX5" fmla="*/ 1186 w 9219709"/>
              <a:gd name="connsiteY5" fmla="*/ 5457124 h 7812549"/>
              <a:gd name="connsiteX6" fmla="*/ 1186 w 9219709"/>
              <a:gd name="connsiteY6" fmla="*/ 45022 h 7812549"/>
              <a:gd name="connsiteX0" fmla="*/ 1186 w 9219709"/>
              <a:gd name="connsiteY0" fmla="*/ 0 h 7826290"/>
              <a:gd name="connsiteX1" fmla="*/ 9219163 w 9219709"/>
              <a:gd name="connsiteY1" fmla="*/ 13741 h 7826290"/>
              <a:gd name="connsiteX2" fmla="*/ 9206833 w 9219709"/>
              <a:gd name="connsiteY2" fmla="*/ 7826290 h 7826290"/>
              <a:gd name="connsiteX3" fmla="*/ 6005742 w 9219709"/>
              <a:gd name="connsiteY3" fmla="*/ 4003131 h 7826290"/>
              <a:gd name="connsiteX4" fmla="*/ 2812353 w 9219709"/>
              <a:gd name="connsiteY4" fmla="*/ 7656872 h 7826290"/>
              <a:gd name="connsiteX5" fmla="*/ 1186 w 9219709"/>
              <a:gd name="connsiteY5" fmla="*/ 5470865 h 7826290"/>
              <a:gd name="connsiteX6" fmla="*/ 1186 w 9219709"/>
              <a:gd name="connsiteY6" fmla="*/ 0 h 7826290"/>
              <a:gd name="connsiteX0" fmla="*/ 1186 w 9219709"/>
              <a:gd name="connsiteY0" fmla="*/ 0 h 7826290"/>
              <a:gd name="connsiteX1" fmla="*/ 9219163 w 9219709"/>
              <a:gd name="connsiteY1" fmla="*/ 13741 h 7826290"/>
              <a:gd name="connsiteX2" fmla="*/ 9206833 w 9219709"/>
              <a:gd name="connsiteY2" fmla="*/ 7826290 h 7826290"/>
              <a:gd name="connsiteX3" fmla="*/ 6005742 w 9219709"/>
              <a:gd name="connsiteY3" fmla="*/ 4003131 h 7826290"/>
              <a:gd name="connsiteX4" fmla="*/ 2775364 w 9219709"/>
              <a:gd name="connsiteY4" fmla="*/ 6129040 h 7826290"/>
              <a:gd name="connsiteX5" fmla="*/ 1186 w 9219709"/>
              <a:gd name="connsiteY5" fmla="*/ 5470865 h 7826290"/>
              <a:gd name="connsiteX6" fmla="*/ 1186 w 9219709"/>
              <a:gd name="connsiteY6" fmla="*/ 0 h 7826290"/>
              <a:gd name="connsiteX0" fmla="*/ 1186 w 9219709"/>
              <a:gd name="connsiteY0" fmla="*/ 0 h 7826290"/>
              <a:gd name="connsiteX1" fmla="*/ 9219163 w 9219709"/>
              <a:gd name="connsiteY1" fmla="*/ 13741 h 7826290"/>
              <a:gd name="connsiteX2" fmla="*/ 9206833 w 9219709"/>
              <a:gd name="connsiteY2" fmla="*/ 7826290 h 7826290"/>
              <a:gd name="connsiteX3" fmla="*/ 6203018 w 9219709"/>
              <a:gd name="connsiteY3" fmla="*/ 4943335 h 7826290"/>
              <a:gd name="connsiteX4" fmla="*/ 2775364 w 9219709"/>
              <a:gd name="connsiteY4" fmla="*/ 6129040 h 7826290"/>
              <a:gd name="connsiteX5" fmla="*/ 1186 w 9219709"/>
              <a:gd name="connsiteY5" fmla="*/ 5470865 h 7826290"/>
              <a:gd name="connsiteX6" fmla="*/ 1186 w 9219709"/>
              <a:gd name="connsiteY6" fmla="*/ 0 h 7826290"/>
              <a:gd name="connsiteX0" fmla="*/ 1186 w 9219519"/>
              <a:gd name="connsiteY0" fmla="*/ 0 h 6357218"/>
              <a:gd name="connsiteX1" fmla="*/ 9219163 w 9219519"/>
              <a:gd name="connsiteY1" fmla="*/ 13741 h 6357218"/>
              <a:gd name="connsiteX2" fmla="*/ 9194504 w 9219519"/>
              <a:gd name="connsiteY2" fmla="*/ 6357218 h 6357218"/>
              <a:gd name="connsiteX3" fmla="*/ 6203018 w 9219519"/>
              <a:gd name="connsiteY3" fmla="*/ 4943335 h 6357218"/>
              <a:gd name="connsiteX4" fmla="*/ 2775364 w 9219519"/>
              <a:gd name="connsiteY4" fmla="*/ 6129040 h 6357218"/>
              <a:gd name="connsiteX5" fmla="*/ 1186 w 9219519"/>
              <a:gd name="connsiteY5" fmla="*/ 5470865 h 6357218"/>
              <a:gd name="connsiteX6" fmla="*/ 1186 w 9219519"/>
              <a:gd name="connsiteY6" fmla="*/ 0 h 6357218"/>
              <a:gd name="connsiteX0" fmla="*/ 1186 w 9219519"/>
              <a:gd name="connsiteY0" fmla="*/ 0 h 6357218"/>
              <a:gd name="connsiteX1" fmla="*/ 9219163 w 9219519"/>
              <a:gd name="connsiteY1" fmla="*/ 13741 h 6357218"/>
              <a:gd name="connsiteX2" fmla="*/ 9194504 w 9219519"/>
              <a:gd name="connsiteY2" fmla="*/ 6357218 h 6357218"/>
              <a:gd name="connsiteX3" fmla="*/ 6215348 w 9219519"/>
              <a:gd name="connsiteY3" fmla="*/ 5178386 h 6357218"/>
              <a:gd name="connsiteX4" fmla="*/ 2775364 w 9219519"/>
              <a:gd name="connsiteY4" fmla="*/ 6129040 h 6357218"/>
              <a:gd name="connsiteX5" fmla="*/ 1186 w 9219519"/>
              <a:gd name="connsiteY5" fmla="*/ 5470865 h 6357218"/>
              <a:gd name="connsiteX6" fmla="*/ 1186 w 9219519"/>
              <a:gd name="connsiteY6" fmla="*/ 0 h 6357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19519" h="6357218">
                <a:moveTo>
                  <a:pt x="1186" y="0"/>
                </a:moveTo>
                <a:lnTo>
                  <a:pt x="9219163" y="13741"/>
                </a:lnTo>
                <a:cubicBezTo>
                  <a:pt x="9223273" y="2109669"/>
                  <a:pt x="9190394" y="4261290"/>
                  <a:pt x="9194504" y="6357218"/>
                </a:cubicBezTo>
                <a:lnTo>
                  <a:pt x="6215348" y="5178386"/>
                </a:lnTo>
                <a:lnTo>
                  <a:pt x="2775364" y="6129040"/>
                </a:lnTo>
                <a:lnTo>
                  <a:pt x="1186" y="5470865"/>
                </a:lnTo>
                <a:cubicBezTo>
                  <a:pt x="5296" y="3764769"/>
                  <a:pt x="-2924" y="1706096"/>
                  <a:pt x="1186" y="0"/>
                </a:cubicBezTo>
                <a:close/>
              </a:path>
            </a:pathLst>
          </a:custGeom>
          <a:solidFill>
            <a:srgbClr val="E5504C"/>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 name="Title 1"/>
          <p:cNvSpPr>
            <a:spLocks noGrp="1"/>
          </p:cNvSpPr>
          <p:nvPr>
            <p:ph type="title" hasCustomPrompt="1"/>
          </p:nvPr>
        </p:nvSpPr>
        <p:spPr>
          <a:xfrm>
            <a:off x="457200" y="274638"/>
            <a:ext cx="8229600" cy="687023"/>
          </a:xfrm>
          <a:prstGeom prst="rect">
            <a:avLst/>
          </a:prstGeom>
        </p:spPr>
        <p:txBody>
          <a:bodyPr vert="horz"/>
          <a:lstStyle>
            <a:lvl1pPr algn="l">
              <a:defRPr sz="3200" b="0" i="0">
                <a:solidFill>
                  <a:schemeClr val="bg1"/>
                </a:solidFill>
                <a:latin typeface="Avenir LT Std 95 Black"/>
                <a:cs typeface="Avenir LT Std 95 Black"/>
              </a:defRPr>
            </a:lvl1pPr>
          </a:lstStyle>
          <a:p>
            <a:r>
              <a:rPr lang="en-CA" dirty="0"/>
              <a:t>CLICK TO EDIT MASTER TITLE STYLE</a:t>
            </a:r>
            <a:endParaRPr lang="en-US" dirty="0"/>
          </a:p>
        </p:txBody>
      </p:sp>
      <p:sp>
        <p:nvSpPr>
          <p:cNvPr id="9" name="Text Placeholder 4"/>
          <p:cNvSpPr>
            <a:spLocks noGrp="1"/>
          </p:cNvSpPr>
          <p:nvPr>
            <p:ph type="body" sz="quarter" idx="11"/>
          </p:nvPr>
        </p:nvSpPr>
        <p:spPr>
          <a:xfrm>
            <a:off x="457200" y="1614488"/>
            <a:ext cx="8229600" cy="3995737"/>
          </a:xfrm>
          <a:prstGeom prst="rect">
            <a:avLst/>
          </a:prstGeom>
        </p:spPr>
        <p:txBody>
          <a:bodyPr vert="horz"/>
          <a:lstStyle>
            <a:lvl1pPr>
              <a:defRPr b="0" i="0">
                <a:solidFill>
                  <a:srgbClr val="000000"/>
                </a:solidFill>
                <a:latin typeface="Avenir LT Std 55 Roman"/>
                <a:cs typeface="Avenir LT Std 55 Roman"/>
              </a:defRPr>
            </a:lvl1pPr>
            <a:lvl2pPr>
              <a:defRPr b="0" i="0">
                <a:solidFill>
                  <a:srgbClr val="000000"/>
                </a:solidFill>
                <a:latin typeface="Avenir LT Std 55 Roman"/>
                <a:cs typeface="Avenir LT Std 55 Roman"/>
              </a:defRPr>
            </a:lvl2pPr>
            <a:lvl3pPr>
              <a:defRPr b="0" i="0">
                <a:solidFill>
                  <a:srgbClr val="000000"/>
                </a:solidFill>
                <a:latin typeface="Avenir LT Std 55 Roman"/>
                <a:cs typeface="Avenir LT Std 55 Roman"/>
              </a:defRPr>
            </a:lvl3pPr>
            <a:lvl4pPr>
              <a:defRPr b="0" i="0">
                <a:solidFill>
                  <a:srgbClr val="000000"/>
                </a:solidFill>
                <a:latin typeface="Avenir LT Std 55 Roman"/>
                <a:cs typeface="Avenir LT Std 55 Roman"/>
              </a:defRPr>
            </a:lvl4pPr>
            <a:lvl5pPr>
              <a:defRPr b="0" i="0">
                <a:solidFill>
                  <a:srgbClr val="000000"/>
                </a:solidFill>
                <a:latin typeface="Avenir LT Std 55 Roman"/>
                <a:cs typeface="Avenir LT Std 55 Roman"/>
              </a:defRPr>
            </a:lvl5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11" name="TextBox 10"/>
          <p:cNvSpPr txBox="1"/>
          <p:nvPr userDrawn="1"/>
        </p:nvSpPr>
        <p:spPr>
          <a:xfrm>
            <a:off x="0" y="6391912"/>
            <a:ext cx="4064000" cy="369332"/>
          </a:xfrm>
          <a:prstGeom prst="rect">
            <a:avLst/>
          </a:prstGeom>
          <a:noFill/>
        </p:spPr>
        <p:txBody>
          <a:bodyPr wrap="square" rtlCol="0">
            <a:spAutoFit/>
          </a:bodyPr>
          <a:lstStyle/>
          <a:p>
            <a:r>
              <a:rPr lang="en-CA" b="1" dirty="0">
                <a:latin typeface="Trajan Pro" panose="02020502050506020301" pitchFamily="18" charset="0"/>
              </a:rPr>
              <a:t>One Team. One Mission.</a:t>
            </a: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89431" y="5711377"/>
            <a:ext cx="1404378" cy="1361071"/>
          </a:xfrm>
          <a:prstGeom prst="rect">
            <a:avLst/>
          </a:prstGeom>
        </p:spPr>
      </p:pic>
    </p:spTree>
    <p:extLst>
      <p:ext uri="{BB962C8B-B14F-4D97-AF65-F5344CB8AC3E}">
        <p14:creationId xmlns:p14="http://schemas.microsoft.com/office/powerpoint/2010/main" val="36729289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TextBox 10"/>
          <p:cNvSpPr txBox="1"/>
          <p:nvPr/>
        </p:nvSpPr>
        <p:spPr>
          <a:xfrm>
            <a:off x="5022777" y="6483060"/>
            <a:ext cx="3748690" cy="275605"/>
          </a:xfrm>
          <a:prstGeom prst="rect">
            <a:avLst/>
          </a:prstGeom>
          <a:noFill/>
        </p:spPr>
        <p:txBody>
          <a:bodyPr wrap="square" tIns="105300" rtlCol="0" anchor="ctr">
            <a:spAutoFit/>
          </a:bodyPr>
          <a:lstStyle/>
          <a:p>
            <a:pPr marL="0" marR="0" lvl="0" indent="0" algn="r" defTabSz="3429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30000" noProof="0" dirty="0" err="1">
                <a:ln>
                  <a:noFill/>
                </a:ln>
                <a:solidFill>
                  <a:srgbClr val="E4494B"/>
                </a:solidFill>
                <a:effectLst/>
                <a:uLnTx/>
                <a:uFillTx/>
                <a:latin typeface="Avenir LT Std 95 Black"/>
                <a:ea typeface="+mn-ea"/>
                <a:cs typeface="Avenir LT Std 95 Black"/>
              </a:rPr>
              <a:t>crohnsandcolitis.ca</a:t>
            </a:r>
            <a:r>
              <a:rPr kumimoji="0" lang="en-US" sz="1200" b="0" i="0" u="none" strike="noStrike" kern="1200" cap="none" spc="0" normalizeH="0" baseline="30000" noProof="0" dirty="0">
                <a:ln>
                  <a:noFill/>
                </a:ln>
                <a:solidFill>
                  <a:srgbClr val="E4494B"/>
                </a:solidFill>
                <a:effectLst/>
                <a:uLnTx/>
                <a:uFillTx/>
                <a:latin typeface="Avenir LT Std 95 Black"/>
                <a:ea typeface="+mn-ea"/>
                <a:cs typeface="Avenir LT Std 95 Black"/>
              </a:rPr>
              <a:t>	</a:t>
            </a:r>
            <a:r>
              <a:rPr kumimoji="0" lang="en-US" sz="1200" b="0" i="0" u="none" strike="noStrike" kern="1200" cap="none" spc="0" normalizeH="0" baseline="30000" noProof="0" dirty="0" err="1">
                <a:ln>
                  <a:noFill/>
                </a:ln>
                <a:solidFill>
                  <a:srgbClr val="E4494B"/>
                </a:solidFill>
                <a:effectLst/>
                <a:uLnTx/>
                <a:uFillTx/>
                <a:latin typeface="Avenir LT Std 95 Black"/>
                <a:ea typeface="+mn-ea"/>
                <a:cs typeface="Avenir LT Std 95 Black"/>
              </a:rPr>
              <a:t>crohnetcolite.ca</a:t>
            </a:r>
            <a:r>
              <a:rPr kumimoji="0" lang="en-US" sz="1200" b="0" i="0" u="none" strike="noStrike" kern="1200" cap="none" spc="0" normalizeH="0" baseline="30000" noProof="0" dirty="0">
                <a:ln>
                  <a:noFill/>
                </a:ln>
                <a:solidFill>
                  <a:srgbClr val="E4494B"/>
                </a:solidFill>
                <a:effectLst/>
                <a:uLnTx/>
                <a:uFillTx/>
                <a:latin typeface="Avenir LT Std 95 Black"/>
                <a:ea typeface="+mn-ea"/>
                <a:cs typeface="Avenir LT Std 95 Black"/>
              </a:rPr>
              <a:t> </a:t>
            </a:r>
          </a:p>
        </p:txBody>
      </p:sp>
    </p:spTree>
    <p:extLst>
      <p:ext uri="{BB962C8B-B14F-4D97-AF65-F5344CB8AC3E}">
        <p14:creationId xmlns:p14="http://schemas.microsoft.com/office/powerpoint/2010/main" val="4169634462"/>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30" r:id="rId7"/>
  </p:sldLayoutIdLst>
  <p:hf sldNum="0" hdr="0" ftr="0" dt="0"/>
  <p:txStyles>
    <p:titleStyle>
      <a:lvl1pPr algn="ctr" defTabSz="342900" rtl="0" eaLnBrk="1" latinLnBrk="0" hangingPunct="1">
        <a:spcBef>
          <a:spcPct val="0"/>
        </a:spcBef>
        <a:buNone/>
        <a:defRPr sz="2700" kern="1200">
          <a:solidFill>
            <a:schemeClr val="bg1"/>
          </a:solidFill>
          <a:latin typeface="+mj-lt"/>
          <a:ea typeface="+mj-ea"/>
          <a:cs typeface="+mj-cs"/>
        </a:defRPr>
      </a:lvl1pPr>
    </p:titleStyle>
    <p:bodyStyle>
      <a:lvl1pPr marL="0" indent="0" algn="l" defTabSz="342900" rtl="0" eaLnBrk="1" latinLnBrk="0" hangingPunct="1">
        <a:spcBef>
          <a:spcPct val="20000"/>
        </a:spcBef>
        <a:buFont typeface="Arial"/>
        <a:buNone/>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45.emf"/></Relationships>
</file>

<file path=ppt/slides/_rels/slide1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microsoft.com/office/2007/relationships/hdphoto" Target="../media/hdphoto2.wdp"/></Relationships>
</file>

<file path=ppt/slides/_rels/slide16.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3.png"/><Relationship Id="rId18" Type="http://schemas.openxmlformats.org/officeDocument/2006/relationships/image" Target="../media/image28.png"/><Relationship Id="rId3" Type="http://schemas.openxmlformats.org/officeDocument/2006/relationships/image" Target="../media/image14.png"/><Relationship Id="rId21" Type="http://schemas.openxmlformats.org/officeDocument/2006/relationships/image" Target="../media/image31.png"/><Relationship Id="rId7" Type="http://schemas.openxmlformats.org/officeDocument/2006/relationships/image" Target="../media/image18.png"/><Relationship Id="rId12" Type="http://schemas.openxmlformats.org/officeDocument/2006/relationships/image" Target="../media/image22.png"/><Relationship Id="rId17" Type="http://schemas.openxmlformats.org/officeDocument/2006/relationships/image" Target="../media/image27.png"/><Relationship Id="rId25" Type="http://schemas.openxmlformats.org/officeDocument/2006/relationships/image" Target="../media/image35.png"/><Relationship Id="rId2" Type="http://schemas.openxmlformats.org/officeDocument/2006/relationships/notesSlide" Target="../notesSlides/notesSlide6.xml"/><Relationship Id="rId16" Type="http://schemas.openxmlformats.org/officeDocument/2006/relationships/image" Target="../media/image26.png"/><Relationship Id="rId20" Type="http://schemas.openxmlformats.org/officeDocument/2006/relationships/image" Target="../media/image30.png"/><Relationship Id="rId1" Type="http://schemas.openxmlformats.org/officeDocument/2006/relationships/slideLayout" Target="../slideLayouts/slideLayout6.xml"/><Relationship Id="rId6" Type="http://schemas.openxmlformats.org/officeDocument/2006/relationships/image" Target="../media/image17.png"/><Relationship Id="rId11" Type="http://schemas.openxmlformats.org/officeDocument/2006/relationships/image" Target="../media/image21.png"/><Relationship Id="rId24" Type="http://schemas.openxmlformats.org/officeDocument/2006/relationships/image" Target="../media/image34.png"/><Relationship Id="rId5" Type="http://schemas.openxmlformats.org/officeDocument/2006/relationships/image" Target="../media/image16.png"/><Relationship Id="rId15" Type="http://schemas.openxmlformats.org/officeDocument/2006/relationships/image" Target="../media/image25.png"/><Relationship Id="rId23" Type="http://schemas.openxmlformats.org/officeDocument/2006/relationships/image" Target="../media/image33.png"/><Relationship Id="rId10" Type="http://schemas.microsoft.com/office/2007/relationships/hdphoto" Target="../media/hdphoto1.wdp"/><Relationship Id="rId19" Type="http://schemas.openxmlformats.org/officeDocument/2006/relationships/image" Target="../media/image29.png"/><Relationship Id="rId4" Type="http://schemas.openxmlformats.org/officeDocument/2006/relationships/image" Target="../media/image15.png"/><Relationship Id="rId9" Type="http://schemas.openxmlformats.org/officeDocument/2006/relationships/image" Target="../media/image20.png"/><Relationship Id="rId14" Type="http://schemas.openxmlformats.org/officeDocument/2006/relationships/image" Target="../media/image24.png"/><Relationship Id="rId22" Type="http://schemas.openxmlformats.org/officeDocument/2006/relationships/image" Target="../media/image32.png"/></Relationships>
</file>

<file path=ppt/slides/_rels/slide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37.jpg"/></Relationships>
</file>

<file path=ppt/slides/_rels/slide8.xml.rels><?xml version="1.0" encoding="UTF-8" standalone="yes"?>
<Relationships xmlns="http://schemas.openxmlformats.org/package/2006/relationships"><Relationship Id="rId3" Type="http://schemas.openxmlformats.org/officeDocument/2006/relationships/hyperlink" Target="https://www.facebook.com/getgutsycanada/posts/1543334392352291" TargetMode="External"/><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38.png"/></Relationships>
</file>

<file path=ppt/slides/_rels/slide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41.png"/><Relationship Id="rId5" Type="http://schemas.openxmlformats.org/officeDocument/2006/relationships/image" Target="../media/image40.jp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3F87A883-6CD2-4B64-BC4E-2F2D4D3E6CC8}"/>
              </a:ext>
            </a:extLst>
          </p:cNvPr>
          <p:cNvPicPr>
            <a:picLocks noChangeAspect="1"/>
          </p:cNvPicPr>
          <p:nvPr/>
        </p:nvPicPr>
        <p:blipFill>
          <a:blip r:embed="rId3"/>
          <a:stretch>
            <a:fillRect/>
          </a:stretch>
        </p:blipFill>
        <p:spPr>
          <a:xfrm>
            <a:off x="0" y="0"/>
            <a:ext cx="9144000" cy="6239735"/>
          </a:xfrm>
          <a:prstGeom prst="rect">
            <a:avLst/>
          </a:prstGeom>
        </p:spPr>
      </p:pic>
      <p:sp>
        <p:nvSpPr>
          <p:cNvPr id="10" name="Title 1">
            <a:extLst>
              <a:ext uri="{FF2B5EF4-FFF2-40B4-BE49-F238E27FC236}">
                <a16:creationId xmlns:a16="http://schemas.microsoft.com/office/drawing/2014/main" xmlns="" id="{449FA5E9-EAD9-40C5-A2DD-9CD5B8DC0CB9}"/>
              </a:ext>
            </a:extLst>
          </p:cNvPr>
          <p:cNvSpPr txBox="1">
            <a:spLocks/>
          </p:cNvSpPr>
          <p:nvPr/>
        </p:nvSpPr>
        <p:spPr>
          <a:xfrm>
            <a:off x="803502" y="30798"/>
            <a:ext cx="7537000" cy="584775"/>
          </a:xfrm>
          <a:prstGeom prst="rect">
            <a:avLst/>
          </a:prstGeom>
        </p:spPr>
        <p:txBody>
          <a:bodyPr vert="horz" wrap="none">
            <a:spAutoFit/>
          </a:bodyPr>
          <a:lstStyle>
            <a:lvl1pPr algn="ctr" defTabSz="342900" rtl="0" eaLnBrk="1" latinLnBrk="0" hangingPunct="1">
              <a:spcBef>
                <a:spcPct val="0"/>
              </a:spcBef>
              <a:buNone/>
              <a:defRPr sz="2400" b="0" i="0" kern="1200">
                <a:solidFill>
                  <a:srgbClr val="FFFFFF"/>
                </a:solidFill>
                <a:latin typeface="Avenir LT Std 95 Black"/>
                <a:ea typeface="+mj-ea"/>
                <a:cs typeface="Avenir LT Std 95 Black"/>
              </a:defRPr>
            </a:lvl1pPr>
          </a:lstStyle>
          <a:p>
            <a:r>
              <a:rPr lang="en-CA" sz="3200" b="1" dirty="0"/>
              <a:t>With </a:t>
            </a:r>
            <a:r>
              <a:rPr lang="en-CA" sz="3200" b="1" dirty="0" smtClean="0"/>
              <a:t>your help</a:t>
            </a:r>
            <a:r>
              <a:rPr lang="en-CA" sz="3200" b="1" dirty="0" smtClean="0"/>
              <a:t>, </a:t>
            </a:r>
            <a:r>
              <a:rPr lang="en-CA" sz="3200" b="1" dirty="0"/>
              <a:t>Cures are Steps Away</a:t>
            </a:r>
          </a:p>
        </p:txBody>
      </p:sp>
    </p:spTree>
    <p:extLst>
      <p:ext uri="{BB962C8B-B14F-4D97-AF65-F5344CB8AC3E}">
        <p14:creationId xmlns:p14="http://schemas.microsoft.com/office/powerpoint/2010/main" val="13210378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372" y="274638"/>
            <a:ext cx="5767926" cy="707886"/>
          </a:xfrm>
        </p:spPr>
        <p:txBody>
          <a:bodyPr vert="horz" wrap="none">
            <a:spAutoFit/>
          </a:bodyPr>
          <a:lstStyle/>
          <a:p>
            <a:pPr algn="ctr"/>
            <a:r>
              <a:rPr lang="en-CA" sz="4000" b="1" dirty="0" smtClean="0"/>
              <a:t>Fundraising Incentives</a:t>
            </a:r>
            <a:endParaRPr lang="en-CA" sz="4000" b="1" dirty="0"/>
          </a:p>
        </p:txBody>
      </p:sp>
      <p:graphicFrame>
        <p:nvGraphicFramePr>
          <p:cNvPr id="10" name="Table 9"/>
          <p:cNvGraphicFramePr>
            <a:graphicFrameLocks noGrp="1"/>
          </p:cNvGraphicFramePr>
          <p:nvPr>
            <p:extLst>
              <p:ext uri="{D42A27DB-BD31-4B8C-83A1-F6EECF244321}">
                <p14:modId xmlns:p14="http://schemas.microsoft.com/office/powerpoint/2010/main" val="3081784157"/>
              </p:ext>
            </p:extLst>
          </p:nvPr>
        </p:nvGraphicFramePr>
        <p:xfrm>
          <a:off x="1825659" y="2183263"/>
          <a:ext cx="5715000" cy="2225040"/>
        </p:xfrm>
        <a:graphic>
          <a:graphicData uri="http://schemas.openxmlformats.org/drawingml/2006/table">
            <a:tbl>
              <a:tblPr/>
              <a:tblGrid>
                <a:gridCol w="2857500"/>
                <a:gridCol w="2857500"/>
              </a:tblGrid>
              <a:tr h="0">
                <a:tc>
                  <a:txBody>
                    <a:bodyPr/>
                    <a:lstStyle/>
                    <a:p>
                      <a:pPr algn="ctr"/>
                      <a:r>
                        <a:rPr lang="en-US" sz="1600" b="1" dirty="0">
                          <a:solidFill>
                            <a:schemeClr val="tx1">
                              <a:lumMod val="50000"/>
                            </a:schemeClr>
                          </a:solidFill>
                          <a:effectLst/>
                          <a:latin typeface="Arial" panose="020B0604020202020204" pitchFamily="34" charset="0"/>
                        </a:rPr>
                        <a:t>Participant Raises: </a:t>
                      </a:r>
                      <a:endParaRPr lang="en-US" sz="1600" dirty="0">
                        <a:solidFill>
                          <a:schemeClr val="tx1">
                            <a:lumMod val="50000"/>
                          </a:schemeClr>
                        </a:solidFill>
                        <a:effectLs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1" dirty="0">
                          <a:solidFill>
                            <a:schemeClr val="tx1">
                              <a:lumMod val="50000"/>
                            </a:schemeClr>
                          </a:solidFill>
                          <a:effectLst/>
                          <a:latin typeface="Arial" panose="020B0604020202020204" pitchFamily="34" charset="0"/>
                        </a:rPr>
                        <a:t>Participant Receives:</a:t>
                      </a:r>
                      <a:endParaRPr lang="en-US" sz="1600" dirty="0">
                        <a:solidFill>
                          <a:schemeClr val="tx1">
                            <a:lumMod val="50000"/>
                          </a:schemeClr>
                        </a:solidFill>
                        <a:effectLs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ctr"/>
                      <a:r>
                        <a:rPr lang="en-CA" sz="1600" dirty="0">
                          <a:solidFill>
                            <a:schemeClr val="tx1">
                              <a:lumMod val="50000"/>
                            </a:schemeClr>
                          </a:solidFill>
                          <a:effectLst/>
                        </a:rPr>
                        <a:t>$100+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600" dirty="0" smtClean="0">
                          <a:solidFill>
                            <a:schemeClr val="tx1">
                              <a:lumMod val="50000"/>
                            </a:schemeClr>
                          </a:solidFill>
                          <a:effectLst/>
                        </a:rPr>
                        <a:t>Gutsy </a:t>
                      </a:r>
                      <a:r>
                        <a:rPr lang="en-CA" sz="1600" dirty="0">
                          <a:solidFill>
                            <a:schemeClr val="tx1">
                              <a:lumMod val="50000"/>
                            </a:schemeClr>
                          </a:solidFill>
                          <a:effectLst/>
                        </a:rPr>
                        <a:t>Walk </a:t>
                      </a:r>
                      <a:r>
                        <a:rPr lang="en-CA" sz="1600" dirty="0" smtClean="0">
                          <a:solidFill>
                            <a:schemeClr val="tx1">
                              <a:lumMod val="50000"/>
                            </a:schemeClr>
                          </a:solidFill>
                          <a:effectLst/>
                        </a:rPr>
                        <a:t>T-shirt</a:t>
                      </a:r>
                      <a:r>
                        <a:rPr lang="en-CA" sz="1600" dirty="0" smtClean="0">
                          <a:solidFill>
                            <a:srgbClr val="00B0F0"/>
                          </a:solidFill>
                          <a:effectLst/>
                        </a:rPr>
                        <a:t>*</a:t>
                      </a:r>
                      <a:endParaRPr lang="en-CA" sz="1600" dirty="0">
                        <a:solidFill>
                          <a:srgbClr val="00B0F0"/>
                        </a:solidFill>
                        <a:effectLs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ctr"/>
                      <a:r>
                        <a:rPr lang="en-CA" sz="1600" dirty="0">
                          <a:solidFill>
                            <a:schemeClr val="tx1">
                              <a:lumMod val="50000"/>
                            </a:schemeClr>
                          </a:solidFill>
                          <a:effectLst/>
                        </a:rPr>
                        <a:t>$250+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600" dirty="0">
                          <a:solidFill>
                            <a:schemeClr val="tx1">
                              <a:lumMod val="50000"/>
                            </a:schemeClr>
                          </a:solidFill>
                          <a:effectLst/>
                        </a:rPr>
                        <a:t>$10 Gift Card* + T-shirt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ctr"/>
                      <a:r>
                        <a:rPr lang="en-CA" sz="1600" dirty="0">
                          <a:solidFill>
                            <a:schemeClr val="tx1">
                              <a:lumMod val="50000"/>
                            </a:schemeClr>
                          </a:solidFill>
                          <a:effectLst/>
                        </a:rPr>
                        <a:t>$500+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600" dirty="0">
                          <a:solidFill>
                            <a:schemeClr val="tx1">
                              <a:lumMod val="50000"/>
                            </a:schemeClr>
                          </a:solidFill>
                          <a:effectLst/>
                        </a:rPr>
                        <a:t>$25 Gift Card* + </a:t>
                      </a:r>
                      <a:r>
                        <a:rPr lang="en-CA" sz="1600" dirty="0" smtClean="0">
                          <a:solidFill>
                            <a:schemeClr val="tx1">
                              <a:lumMod val="50000"/>
                            </a:schemeClr>
                          </a:solidFill>
                          <a:effectLst/>
                        </a:rPr>
                        <a:t>T-shirt</a:t>
                      </a:r>
                      <a:endParaRPr lang="en-CA" sz="1600" dirty="0">
                        <a:solidFill>
                          <a:schemeClr val="tx1">
                            <a:lumMod val="50000"/>
                          </a:schemeClr>
                        </a:solidFill>
                        <a:effectLs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gridSpan="2">
                  <a:txBody>
                    <a:bodyPr/>
                    <a:lstStyle/>
                    <a:p>
                      <a:pPr marL="0" algn="ctr" defTabSz="342900" rtl="0" eaLnBrk="1" latinLnBrk="0" hangingPunct="1"/>
                      <a:r>
                        <a:rPr lang="en-CA" sz="1800" b="1" kern="1200" dirty="0" smtClean="0">
                          <a:solidFill>
                            <a:schemeClr val="tx1">
                              <a:lumMod val="50000"/>
                            </a:schemeClr>
                          </a:solidFill>
                          <a:effectLst/>
                          <a:latin typeface="+mn-lt"/>
                          <a:ea typeface="+mn-ea"/>
                          <a:cs typeface="+mn-cs"/>
                        </a:rPr>
                        <a:t>Top Pledge Earner Club (TPE)</a:t>
                      </a:r>
                      <a:endParaRPr lang="en-CA" sz="1800" b="1" kern="1200" dirty="0">
                        <a:solidFill>
                          <a:schemeClr val="tx1">
                            <a:lumMod val="50000"/>
                          </a:schemeClr>
                        </a:solidFill>
                        <a:effectLst/>
                        <a:latin typeface="+mn-lt"/>
                        <a:ea typeface="+mn-ea"/>
                        <a:cs typeface="+mn-cs"/>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algn="ctr" defTabSz="342900" rtl="0" eaLnBrk="1" latinLnBrk="0" hangingPunct="1"/>
                      <a:endParaRPr lang="en-CA" sz="1600" kern="1200" dirty="0">
                        <a:solidFill>
                          <a:schemeClr val="tx1">
                            <a:lumMod val="50000"/>
                          </a:schemeClr>
                        </a:solidFill>
                        <a:effectLst/>
                        <a:latin typeface="+mn-lt"/>
                        <a:ea typeface="+mn-ea"/>
                        <a:cs typeface="+mn-cs"/>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marL="0" algn="ctr" defTabSz="342900" rtl="0" eaLnBrk="1" latinLnBrk="0" hangingPunct="1"/>
                      <a:r>
                        <a:rPr lang="en-CA" sz="1600" kern="1200" dirty="0">
                          <a:solidFill>
                            <a:schemeClr val="tx1">
                              <a:lumMod val="50000"/>
                            </a:schemeClr>
                          </a:solidFill>
                          <a:effectLst/>
                          <a:latin typeface="+mn-lt"/>
                          <a:ea typeface="+mn-ea"/>
                          <a:cs typeface="+mn-cs"/>
                        </a:rPr>
                        <a:t>$1,000+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342900" rtl="0" eaLnBrk="1" latinLnBrk="0" hangingPunct="1"/>
                      <a:r>
                        <a:rPr lang="en-CA" sz="1600" kern="1200" dirty="0">
                          <a:solidFill>
                            <a:schemeClr val="tx1">
                              <a:lumMod val="50000"/>
                            </a:schemeClr>
                          </a:solidFill>
                          <a:effectLst/>
                          <a:latin typeface="+mn-lt"/>
                          <a:ea typeface="+mn-ea"/>
                          <a:cs typeface="+mn-cs"/>
                        </a:rPr>
                        <a:t>$85 Gift Card* + </a:t>
                      </a:r>
                      <a:r>
                        <a:rPr lang="en-CA" sz="1600" kern="1200" dirty="0" smtClean="0">
                          <a:solidFill>
                            <a:schemeClr val="tx1">
                              <a:lumMod val="50000"/>
                            </a:schemeClr>
                          </a:solidFill>
                          <a:effectLst/>
                          <a:latin typeface="+mn-lt"/>
                          <a:ea typeface="+mn-ea"/>
                          <a:cs typeface="+mn-cs"/>
                        </a:rPr>
                        <a:t>TPE Gift</a:t>
                      </a:r>
                      <a:endParaRPr lang="en-CA" sz="1600" kern="1200" dirty="0">
                        <a:solidFill>
                          <a:schemeClr val="tx1">
                            <a:lumMod val="50000"/>
                          </a:schemeClr>
                        </a:solidFill>
                        <a:effectLst/>
                        <a:latin typeface="+mn-lt"/>
                        <a:ea typeface="+mn-ea"/>
                        <a:cs typeface="+mn-cs"/>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marL="0" algn="ctr" defTabSz="342900" rtl="0" eaLnBrk="1" latinLnBrk="0" hangingPunct="1"/>
                      <a:r>
                        <a:rPr lang="en-CA" sz="1600" kern="1200" dirty="0">
                          <a:solidFill>
                            <a:schemeClr val="tx1">
                              <a:lumMod val="50000"/>
                            </a:schemeClr>
                          </a:solidFill>
                          <a:effectLst/>
                          <a:latin typeface="+mn-lt"/>
                          <a:ea typeface="+mn-ea"/>
                          <a:cs typeface="+mn-cs"/>
                        </a:rPr>
                        <a:t>$2,500+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342900" rtl="0" eaLnBrk="1" latinLnBrk="0" hangingPunct="1"/>
                      <a:r>
                        <a:rPr lang="en-CA" sz="1600" kern="1200" dirty="0">
                          <a:solidFill>
                            <a:schemeClr val="tx1">
                              <a:lumMod val="50000"/>
                            </a:schemeClr>
                          </a:solidFill>
                          <a:effectLst/>
                          <a:latin typeface="+mn-lt"/>
                          <a:ea typeface="+mn-ea"/>
                          <a:cs typeface="+mn-cs"/>
                        </a:rPr>
                        <a:t>$200 Gift Card* + </a:t>
                      </a:r>
                      <a:r>
                        <a:rPr lang="en-CA" sz="1600" kern="1200" dirty="0" smtClean="0">
                          <a:solidFill>
                            <a:schemeClr val="tx1">
                              <a:lumMod val="50000"/>
                            </a:schemeClr>
                          </a:solidFill>
                          <a:effectLst/>
                          <a:latin typeface="+mn-lt"/>
                          <a:ea typeface="+mn-ea"/>
                          <a:cs typeface="+mn-cs"/>
                        </a:rPr>
                        <a:t>TPE Gift</a:t>
                      </a:r>
                      <a:endParaRPr lang="en-CA" sz="1600" kern="1200" dirty="0">
                        <a:solidFill>
                          <a:schemeClr val="tx1">
                            <a:lumMod val="50000"/>
                          </a:schemeClr>
                        </a:solidFill>
                        <a:effectLst/>
                        <a:latin typeface="+mn-lt"/>
                        <a:ea typeface="+mn-ea"/>
                        <a:cs typeface="+mn-cs"/>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marL="0" algn="ctr" defTabSz="342900" rtl="0" eaLnBrk="1" latinLnBrk="0" hangingPunct="1"/>
                      <a:r>
                        <a:rPr lang="en-CA" sz="1600" kern="1200">
                          <a:solidFill>
                            <a:schemeClr val="tx1">
                              <a:lumMod val="50000"/>
                            </a:schemeClr>
                          </a:solidFill>
                          <a:effectLst/>
                          <a:latin typeface="+mn-lt"/>
                          <a:ea typeface="+mn-ea"/>
                          <a:cs typeface="+mn-cs"/>
                        </a:rPr>
                        <a:t>$5,000+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342900" rtl="0" eaLnBrk="1" latinLnBrk="0" hangingPunct="1"/>
                      <a:r>
                        <a:rPr lang="en-CA" sz="1600" kern="1200" dirty="0">
                          <a:solidFill>
                            <a:schemeClr val="tx1">
                              <a:lumMod val="50000"/>
                            </a:schemeClr>
                          </a:solidFill>
                          <a:effectLst/>
                          <a:latin typeface="+mn-lt"/>
                          <a:ea typeface="+mn-ea"/>
                          <a:cs typeface="+mn-cs"/>
                        </a:rPr>
                        <a:t>$400 Gift Card* + </a:t>
                      </a:r>
                      <a:r>
                        <a:rPr lang="en-CA" sz="1600" kern="1200" dirty="0" smtClean="0">
                          <a:solidFill>
                            <a:schemeClr val="tx1">
                              <a:lumMod val="50000"/>
                            </a:schemeClr>
                          </a:solidFill>
                          <a:effectLst/>
                          <a:latin typeface="+mn-lt"/>
                          <a:ea typeface="+mn-ea"/>
                          <a:cs typeface="+mn-cs"/>
                        </a:rPr>
                        <a:t>TPE Gift</a:t>
                      </a:r>
                      <a:endParaRPr lang="en-CA" sz="1600" kern="1200" dirty="0">
                        <a:solidFill>
                          <a:schemeClr val="tx1">
                            <a:lumMod val="50000"/>
                          </a:schemeClr>
                        </a:solidFill>
                        <a:effectLst/>
                        <a:latin typeface="+mn-lt"/>
                        <a:ea typeface="+mn-ea"/>
                        <a:cs typeface="+mn-cs"/>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marL="0" algn="ctr" defTabSz="342900" rtl="0" eaLnBrk="1" latinLnBrk="0" hangingPunct="1"/>
                      <a:r>
                        <a:rPr lang="en-CA" sz="1600" kern="1200" dirty="0">
                          <a:solidFill>
                            <a:schemeClr val="tx1">
                              <a:lumMod val="50000"/>
                            </a:schemeClr>
                          </a:solidFill>
                          <a:effectLst/>
                          <a:latin typeface="+mn-lt"/>
                          <a:ea typeface="+mn-ea"/>
                          <a:cs typeface="+mn-cs"/>
                        </a:rPr>
                        <a:t>$10,000+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342900" rtl="0" eaLnBrk="1" latinLnBrk="0" hangingPunct="1"/>
                      <a:r>
                        <a:rPr lang="en-CA" sz="1600" kern="1200" dirty="0">
                          <a:solidFill>
                            <a:schemeClr val="tx1">
                              <a:lumMod val="50000"/>
                            </a:schemeClr>
                          </a:solidFill>
                          <a:effectLst/>
                          <a:latin typeface="+mn-lt"/>
                          <a:ea typeface="+mn-ea"/>
                          <a:cs typeface="+mn-cs"/>
                        </a:rPr>
                        <a:t>$850 Gift Card* + </a:t>
                      </a:r>
                      <a:r>
                        <a:rPr lang="en-CA" sz="1600" kern="1200" dirty="0" smtClean="0">
                          <a:solidFill>
                            <a:schemeClr val="tx1">
                              <a:lumMod val="50000"/>
                            </a:schemeClr>
                          </a:solidFill>
                          <a:effectLst/>
                          <a:latin typeface="+mn-lt"/>
                          <a:ea typeface="+mn-ea"/>
                          <a:cs typeface="+mn-cs"/>
                        </a:rPr>
                        <a:t>TPE Gift</a:t>
                      </a:r>
                      <a:endParaRPr lang="en-CA" sz="1600" kern="1200" dirty="0">
                        <a:solidFill>
                          <a:schemeClr val="tx1">
                            <a:lumMod val="50000"/>
                          </a:schemeClr>
                        </a:solidFill>
                        <a:effectLst/>
                        <a:latin typeface="+mn-lt"/>
                        <a:ea typeface="+mn-ea"/>
                        <a:cs typeface="+mn-cs"/>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5799523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073644" y="274638"/>
            <a:ext cx="4854214" cy="707886"/>
          </a:xfrm>
        </p:spPr>
        <p:txBody>
          <a:bodyPr vert="horz" wrap="none">
            <a:spAutoFit/>
          </a:bodyPr>
          <a:lstStyle/>
          <a:p>
            <a:pPr algn="ctr"/>
            <a:r>
              <a:rPr lang="en-CA" sz="4000" b="1" dirty="0" smtClean="0"/>
              <a:t>Online Fundraising</a:t>
            </a:r>
            <a:endParaRPr lang="en-CA" sz="4000" b="1" dirty="0"/>
          </a:p>
        </p:txBody>
      </p:sp>
      <p:pic>
        <p:nvPicPr>
          <p:cNvPr id="4" name="Picture 3"/>
          <p:cNvPicPr>
            <a:picLocks noChangeAspect="1"/>
          </p:cNvPicPr>
          <p:nvPr/>
        </p:nvPicPr>
        <p:blipFill rotWithShape="1">
          <a:blip r:embed="rId3"/>
          <a:srcRect l="16753" t="8269" r="16364" b="4690"/>
          <a:stretch/>
        </p:blipFill>
        <p:spPr>
          <a:xfrm>
            <a:off x="967839" y="1258544"/>
            <a:ext cx="7392390" cy="5411514"/>
          </a:xfrm>
          <a:prstGeom prst="rect">
            <a:avLst/>
          </a:prstGeom>
        </p:spPr>
      </p:pic>
    </p:spTree>
    <p:extLst>
      <p:ext uri="{BB962C8B-B14F-4D97-AF65-F5344CB8AC3E}">
        <p14:creationId xmlns:p14="http://schemas.microsoft.com/office/powerpoint/2010/main" val="15430483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1100" y="274638"/>
            <a:ext cx="6341800" cy="707886"/>
          </a:xfrm>
        </p:spPr>
        <p:txBody>
          <a:bodyPr vert="horz" wrap="none">
            <a:spAutoFit/>
          </a:bodyPr>
          <a:lstStyle/>
          <a:p>
            <a:pPr algn="ctr"/>
            <a:r>
              <a:rPr lang="en-CA" sz="4000" b="1" dirty="0"/>
              <a:t>Online Participant Centre</a:t>
            </a:r>
          </a:p>
        </p:txBody>
      </p:sp>
      <p:sp>
        <p:nvSpPr>
          <p:cNvPr id="3" name="Text Placeholder 2"/>
          <p:cNvSpPr>
            <a:spLocks noGrp="1"/>
          </p:cNvSpPr>
          <p:nvPr>
            <p:ph type="body" sz="quarter" idx="11"/>
          </p:nvPr>
        </p:nvSpPr>
        <p:spPr>
          <a:xfrm>
            <a:off x="457200" y="1614488"/>
            <a:ext cx="3120887" cy="3995737"/>
          </a:xfrm>
        </p:spPr>
        <p:txBody>
          <a:bodyPr/>
          <a:lstStyle/>
          <a:p>
            <a:r>
              <a:rPr lang="en-US" sz="1400" dirty="0" smtClean="0"/>
              <a:t>The Online Participant Centre helps </a:t>
            </a:r>
            <a:r>
              <a:rPr lang="en-US" sz="1400" dirty="0"/>
              <a:t>you ask your family and friends for their support. </a:t>
            </a:r>
            <a:endParaRPr lang="en-US" sz="1400" dirty="0" smtClean="0"/>
          </a:p>
          <a:p>
            <a:endParaRPr lang="en-US" sz="1400" dirty="0"/>
          </a:p>
          <a:p>
            <a:r>
              <a:rPr lang="en-US" sz="1400" dirty="0" smtClean="0"/>
              <a:t>You can create your own fundraising page and share it by email or through social media.</a:t>
            </a:r>
          </a:p>
          <a:p>
            <a:endParaRPr lang="en-US" sz="1400" dirty="0"/>
          </a:p>
          <a:p>
            <a:r>
              <a:rPr lang="en-US" sz="1400" dirty="0" smtClean="0"/>
              <a:t>It has pre-written emails that are also fully customizable so you can personalize them.</a:t>
            </a:r>
          </a:p>
          <a:p>
            <a:endParaRPr lang="en-US" sz="1400" dirty="0" smtClean="0"/>
          </a:p>
        </p:txBody>
      </p:sp>
      <p:pic>
        <p:nvPicPr>
          <p:cNvPr id="4" name="Picture 3"/>
          <p:cNvPicPr>
            <a:picLocks noChangeAspect="1"/>
          </p:cNvPicPr>
          <p:nvPr/>
        </p:nvPicPr>
        <p:blipFill rotWithShape="1">
          <a:blip r:embed="rId3"/>
          <a:srcRect l="27681" t="11417" r="29710" b="19018"/>
          <a:stretch/>
        </p:blipFill>
        <p:spPr>
          <a:xfrm>
            <a:off x="3756988" y="1444486"/>
            <a:ext cx="5194855" cy="4770784"/>
          </a:xfrm>
          <a:prstGeom prst="rect">
            <a:avLst/>
          </a:prstGeom>
          <a:ln>
            <a:solidFill>
              <a:srgbClr val="00B0F0"/>
            </a:solidFill>
          </a:ln>
        </p:spPr>
      </p:pic>
      <p:cxnSp>
        <p:nvCxnSpPr>
          <p:cNvPr id="6" name="Straight Arrow Connector 5"/>
          <p:cNvCxnSpPr/>
          <p:nvPr/>
        </p:nvCxnSpPr>
        <p:spPr>
          <a:xfrm flipV="1">
            <a:off x="3008244" y="3366052"/>
            <a:ext cx="1219199" cy="513681"/>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cxnSp>
        <p:nvCxnSpPr>
          <p:cNvPr id="10" name="Straight Arrow Connector 9"/>
          <p:cNvCxnSpPr/>
          <p:nvPr/>
        </p:nvCxnSpPr>
        <p:spPr>
          <a:xfrm>
            <a:off x="2663687" y="3061253"/>
            <a:ext cx="1563756" cy="0"/>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17637530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2695" y="274638"/>
            <a:ext cx="6323269" cy="707886"/>
          </a:xfrm>
        </p:spPr>
        <p:txBody>
          <a:bodyPr vert="horz" wrap="none">
            <a:spAutoFit/>
          </a:bodyPr>
          <a:lstStyle/>
          <a:p>
            <a:pPr algn="ctr"/>
            <a:r>
              <a:rPr lang="en-CA" sz="4000" b="1" dirty="0"/>
              <a:t>Corporate Team Visibility</a:t>
            </a:r>
          </a:p>
        </p:txBody>
      </p:sp>
      <p:pic>
        <p:nvPicPr>
          <p:cNvPr id="4" name="Picture 3"/>
          <p:cNvPicPr>
            <a:picLocks noChangeAspect="1"/>
          </p:cNvPicPr>
          <p:nvPr/>
        </p:nvPicPr>
        <p:blipFill rotWithShape="1">
          <a:blip r:embed="rId3"/>
          <a:srcRect l="30130" t="17966" r="42988" b="15772"/>
          <a:stretch/>
        </p:blipFill>
        <p:spPr>
          <a:xfrm>
            <a:off x="5425322" y="1781298"/>
            <a:ext cx="2458193" cy="3408219"/>
          </a:xfrm>
          <a:prstGeom prst="rect">
            <a:avLst/>
          </a:prstGeom>
        </p:spPr>
      </p:pic>
      <p:pic>
        <p:nvPicPr>
          <p:cNvPr id="5" name="Picture 4"/>
          <p:cNvPicPr>
            <a:picLocks noChangeAspect="1"/>
          </p:cNvPicPr>
          <p:nvPr/>
        </p:nvPicPr>
        <p:blipFill>
          <a:blip r:embed="rId4"/>
          <a:stretch>
            <a:fillRect/>
          </a:stretch>
        </p:blipFill>
        <p:spPr>
          <a:xfrm>
            <a:off x="1322695" y="1886517"/>
            <a:ext cx="2556000" cy="3303000"/>
          </a:xfrm>
          <a:prstGeom prst="rect">
            <a:avLst/>
          </a:prstGeom>
        </p:spPr>
      </p:pic>
      <p:sp>
        <p:nvSpPr>
          <p:cNvPr id="6" name="TextBox 5"/>
          <p:cNvSpPr txBox="1"/>
          <p:nvPr/>
        </p:nvSpPr>
        <p:spPr>
          <a:xfrm>
            <a:off x="1873604" y="1302402"/>
            <a:ext cx="1454181" cy="523220"/>
          </a:xfrm>
          <a:prstGeom prst="rect">
            <a:avLst/>
          </a:prstGeom>
        </p:spPr>
        <p:txBody>
          <a:bodyPr vert="horz"/>
          <a:lstStyle>
            <a:lvl1pPr algn="ctr" defTabSz="342900">
              <a:spcBef>
                <a:spcPct val="0"/>
              </a:spcBef>
              <a:buNone/>
              <a:defRPr sz="2800" b="0" i="0">
                <a:solidFill>
                  <a:schemeClr val="tx1">
                    <a:lumMod val="60000"/>
                    <a:lumOff val="40000"/>
                  </a:schemeClr>
                </a:solidFill>
                <a:latin typeface="Arial Black" panose="020B0A04020102020204" pitchFamily="34" charset="0"/>
                <a:ea typeface="+mj-ea"/>
                <a:cs typeface="Avenir LT Std 95 Black"/>
              </a:defRPr>
            </a:lvl1pPr>
          </a:lstStyle>
          <a:p>
            <a:r>
              <a:rPr lang="en-CA" dirty="0"/>
              <a:t>T-shirt</a:t>
            </a:r>
          </a:p>
        </p:txBody>
      </p:sp>
      <p:sp>
        <p:nvSpPr>
          <p:cNvPr id="7" name="TextBox 6"/>
          <p:cNvSpPr txBox="1"/>
          <p:nvPr/>
        </p:nvSpPr>
        <p:spPr>
          <a:xfrm>
            <a:off x="5864363" y="1363297"/>
            <a:ext cx="1580113" cy="523220"/>
          </a:xfrm>
          <a:prstGeom prst="rect">
            <a:avLst/>
          </a:prstGeom>
        </p:spPr>
        <p:txBody>
          <a:bodyPr vert="horz"/>
          <a:lstStyle>
            <a:defPPr>
              <a:defRPr lang="en-US"/>
            </a:defPPr>
            <a:lvl1pPr algn="ctr" defTabSz="342900">
              <a:spcBef>
                <a:spcPct val="0"/>
              </a:spcBef>
              <a:buNone/>
              <a:defRPr sz="2800" b="0" i="0">
                <a:solidFill>
                  <a:schemeClr val="tx1">
                    <a:lumMod val="60000"/>
                    <a:lumOff val="40000"/>
                  </a:schemeClr>
                </a:solidFill>
                <a:latin typeface="Arial Black" panose="020B0A04020102020204" pitchFamily="34" charset="0"/>
                <a:ea typeface="+mj-ea"/>
                <a:cs typeface="Avenir LT Std 95 Black"/>
              </a:defRPr>
            </a:lvl1pPr>
          </a:lstStyle>
          <a:p>
            <a:r>
              <a:rPr lang="en-CA" dirty="0"/>
              <a:t>Sticker</a:t>
            </a:r>
          </a:p>
        </p:txBody>
      </p:sp>
    </p:spTree>
    <p:extLst>
      <p:ext uri="{BB962C8B-B14F-4D97-AF65-F5344CB8AC3E}">
        <p14:creationId xmlns:p14="http://schemas.microsoft.com/office/powerpoint/2010/main" val="138366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392252" y="1257300"/>
            <a:ext cx="8359506" cy="5067300"/>
          </a:xfrm>
          <a:prstGeom prst="rect">
            <a:avLst/>
          </a:prstGeom>
        </p:spPr>
      </p:pic>
      <p:sp>
        <p:nvSpPr>
          <p:cNvPr id="5" name="Title 1"/>
          <p:cNvSpPr>
            <a:spLocks noGrp="1"/>
          </p:cNvSpPr>
          <p:nvPr>
            <p:ph type="title"/>
          </p:nvPr>
        </p:nvSpPr>
        <p:spPr/>
        <p:txBody>
          <a:bodyPr vert="horz" wrap="none">
            <a:spAutoFit/>
          </a:bodyPr>
          <a:lstStyle/>
          <a:p>
            <a:pPr algn="ctr"/>
            <a:r>
              <a:rPr lang="en-CA" sz="4000" b="1" dirty="0"/>
              <a:t>Corporate Team Visibility</a:t>
            </a:r>
          </a:p>
        </p:txBody>
      </p:sp>
    </p:spTree>
    <p:extLst>
      <p:ext uri="{BB962C8B-B14F-4D97-AF65-F5344CB8AC3E}">
        <p14:creationId xmlns:p14="http://schemas.microsoft.com/office/powerpoint/2010/main" val="11258379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2F8BF7C4-44FA-4599-A681-1EC5A07894B9}"/>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16000"/>
                    </a14:imgEffect>
                  </a14:imgLayer>
                </a14:imgProps>
              </a:ext>
            </a:extLst>
          </a:blip>
          <a:srcRect l="19495" t="10124" r="18254"/>
          <a:stretch/>
        </p:blipFill>
        <p:spPr>
          <a:xfrm>
            <a:off x="6344508" y="1423852"/>
            <a:ext cx="2799492" cy="3788785"/>
          </a:xfrm>
          <a:prstGeom prst="rect">
            <a:avLst/>
          </a:prstGeom>
        </p:spPr>
      </p:pic>
      <p:sp>
        <p:nvSpPr>
          <p:cNvPr id="3" name="Text Placeholder 2"/>
          <p:cNvSpPr>
            <a:spLocks noGrp="1"/>
          </p:cNvSpPr>
          <p:nvPr>
            <p:ph type="body" sz="quarter" idx="11"/>
          </p:nvPr>
        </p:nvSpPr>
        <p:spPr>
          <a:xfrm>
            <a:off x="274320" y="1423852"/>
            <a:ext cx="8229600" cy="4794068"/>
          </a:xfrm>
        </p:spPr>
        <p:txBody>
          <a:bodyPr/>
          <a:lstStyle/>
          <a:p>
            <a:r>
              <a:rPr lang="en-CA" sz="2000" dirty="0" smtClean="0">
                <a:solidFill>
                  <a:schemeClr val="tx1">
                    <a:lumMod val="50000"/>
                  </a:schemeClr>
                </a:solidFill>
              </a:rPr>
              <a:t>Resources from Crohn’s and Colitis Canada:</a:t>
            </a:r>
            <a:endParaRPr lang="en-CA" sz="2000" dirty="0">
              <a:solidFill>
                <a:schemeClr val="tx1">
                  <a:lumMod val="50000"/>
                </a:schemeClr>
              </a:solidFill>
            </a:endParaRPr>
          </a:p>
          <a:p>
            <a:pPr marL="342900" indent="-342900">
              <a:buFont typeface="Wingdings" panose="05000000000000000000" pitchFamily="2" charset="2"/>
              <a:buChar char="q"/>
            </a:pPr>
            <a:r>
              <a:rPr lang="en-CA" sz="2000" dirty="0">
                <a:solidFill>
                  <a:schemeClr val="tx1">
                    <a:lumMod val="50000"/>
                  </a:schemeClr>
                </a:solidFill>
              </a:rPr>
              <a:t>Fundraising Tools</a:t>
            </a:r>
          </a:p>
          <a:p>
            <a:pPr marL="900113" lvl="1" indent="-342900">
              <a:buFont typeface="Arial" panose="020B0604020202020204" pitchFamily="34" charset="0"/>
              <a:buChar char="•"/>
            </a:pPr>
            <a:r>
              <a:rPr lang="en-CA" sz="2000" dirty="0">
                <a:solidFill>
                  <a:schemeClr val="tx1">
                    <a:lumMod val="50000"/>
                  </a:schemeClr>
                </a:solidFill>
              </a:rPr>
              <a:t>Team Captain Checklist</a:t>
            </a:r>
          </a:p>
          <a:p>
            <a:pPr marL="900113" lvl="1" indent="-342900">
              <a:buFont typeface="Arial" panose="020B0604020202020204" pitchFamily="34" charset="0"/>
              <a:buChar char="•"/>
            </a:pPr>
            <a:r>
              <a:rPr lang="en-CA" sz="2000" dirty="0" smtClean="0">
                <a:solidFill>
                  <a:schemeClr val="tx1">
                    <a:lumMod val="50000"/>
                  </a:schemeClr>
                </a:solidFill>
              </a:rPr>
              <a:t>Fundraising tips and </a:t>
            </a:r>
            <a:r>
              <a:rPr lang="en-CA" sz="2000" dirty="0">
                <a:solidFill>
                  <a:schemeClr val="tx1">
                    <a:lumMod val="50000"/>
                  </a:schemeClr>
                </a:solidFill>
              </a:rPr>
              <a:t>ideas</a:t>
            </a:r>
          </a:p>
          <a:p>
            <a:pPr marL="900113" lvl="1" indent="-342900">
              <a:buFont typeface="Arial" panose="020B0604020202020204" pitchFamily="34" charset="0"/>
              <a:buChar char="•"/>
            </a:pPr>
            <a:r>
              <a:rPr lang="en-CA" sz="2000" dirty="0" smtClean="0">
                <a:solidFill>
                  <a:schemeClr val="tx1">
                    <a:lumMod val="50000"/>
                  </a:schemeClr>
                </a:solidFill>
              </a:rPr>
              <a:t>Pledge Form</a:t>
            </a:r>
            <a:endParaRPr lang="en-CA" sz="2000" dirty="0">
              <a:solidFill>
                <a:schemeClr val="tx1">
                  <a:lumMod val="50000"/>
                </a:schemeClr>
              </a:solidFill>
            </a:endParaRPr>
          </a:p>
          <a:p>
            <a:pPr marL="900113" lvl="1" indent="-342900">
              <a:buFont typeface="Arial" panose="020B0604020202020204" pitchFamily="34" charset="0"/>
              <a:buChar char="•"/>
            </a:pPr>
            <a:r>
              <a:rPr lang="en-CA" sz="2000" dirty="0">
                <a:solidFill>
                  <a:schemeClr val="tx1">
                    <a:lumMod val="50000"/>
                  </a:schemeClr>
                </a:solidFill>
              </a:rPr>
              <a:t>Kickoff agenda </a:t>
            </a:r>
            <a:r>
              <a:rPr lang="en-CA" sz="2000" dirty="0" smtClean="0">
                <a:solidFill>
                  <a:schemeClr val="tx1">
                    <a:lumMod val="50000"/>
                  </a:schemeClr>
                </a:solidFill>
              </a:rPr>
              <a:t>template</a:t>
            </a:r>
          </a:p>
          <a:p>
            <a:pPr marL="900113" lvl="1" indent="-342900">
              <a:buFont typeface="Arial" panose="020B0604020202020204" pitchFamily="34" charset="0"/>
              <a:buChar char="•"/>
            </a:pPr>
            <a:r>
              <a:rPr lang="en-CA" sz="2000" dirty="0" smtClean="0">
                <a:solidFill>
                  <a:schemeClr val="tx1">
                    <a:lumMod val="50000"/>
                  </a:schemeClr>
                </a:solidFill>
              </a:rPr>
              <a:t>Team Thermometer</a:t>
            </a:r>
            <a:endParaRPr lang="en-CA" sz="2000" dirty="0">
              <a:solidFill>
                <a:schemeClr val="tx1">
                  <a:lumMod val="50000"/>
                </a:schemeClr>
              </a:solidFill>
            </a:endParaRPr>
          </a:p>
          <a:p>
            <a:pPr marL="342900" indent="-342900">
              <a:buFont typeface="Wingdings" panose="05000000000000000000" pitchFamily="2" charset="2"/>
              <a:buChar char="q"/>
            </a:pPr>
            <a:r>
              <a:rPr lang="en-CA" sz="2000" dirty="0">
                <a:solidFill>
                  <a:schemeClr val="tx1">
                    <a:lumMod val="50000"/>
                  </a:schemeClr>
                </a:solidFill>
              </a:rPr>
              <a:t>Dedicated CCC partner</a:t>
            </a:r>
          </a:p>
          <a:p>
            <a:pPr marL="900113" lvl="1" indent="-342900">
              <a:buFont typeface="Arial" panose="020B0604020202020204" pitchFamily="34" charset="0"/>
              <a:buChar char="•"/>
            </a:pPr>
            <a:r>
              <a:rPr lang="en-CA" sz="2000" dirty="0" smtClean="0">
                <a:solidFill>
                  <a:schemeClr val="tx1">
                    <a:lumMod val="50000"/>
                  </a:schemeClr>
                </a:solidFill>
              </a:rPr>
              <a:t>Haidee Zapanta, Gutsy Walk National Manager</a:t>
            </a:r>
          </a:p>
          <a:p>
            <a:pPr lvl="2" indent="0">
              <a:buNone/>
            </a:pPr>
            <a:r>
              <a:rPr lang="en-CA" sz="1700" dirty="0" smtClean="0">
                <a:solidFill>
                  <a:schemeClr val="tx1">
                    <a:lumMod val="50000"/>
                  </a:schemeClr>
                </a:solidFill>
              </a:rPr>
              <a:t>hzapanta@crohnsandcolitis.ca</a:t>
            </a:r>
            <a:endParaRPr lang="en-CA" sz="1700" dirty="0">
              <a:solidFill>
                <a:schemeClr val="tx1">
                  <a:lumMod val="50000"/>
                </a:schemeClr>
              </a:solidFill>
            </a:endParaRPr>
          </a:p>
          <a:p>
            <a:pPr marL="342900" indent="-342900">
              <a:buFont typeface="Wingdings" panose="05000000000000000000" pitchFamily="2" charset="2"/>
              <a:buChar char="q"/>
            </a:pPr>
            <a:r>
              <a:rPr lang="en-CA" sz="2000" dirty="0" smtClean="0">
                <a:solidFill>
                  <a:schemeClr val="tx1">
                    <a:lumMod val="50000"/>
                  </a:schemeClr>
                </a:solidFill>
              </a:rPr>
              <a:t>Your </a:t>
            </a:r>
            <a:r>
              <a:rPr lang="en-CA" sz="2000" dirty="0">
                <a:solidFill>
                  <a:schemeClr val="tx1">
                    <a:lumMod val="50000"/>
                  </a:schemeClr>
                </a:solidFill>
              </a:rPr>
              <a:t>Impact</a:t>
            </a:r>
          </a:p>
          <a:p>
            <a:pPr marL="900113" lvl="1" indent="-342900">
              <a:buFont typeface="Arial" panose="020B0604020202020204" pitchFamily="34" charset="0"/>
              <a:buChar char="•"/>
            </a:pPr>
            <a:r>
              <a:rPr lang="en-CA" sz="2000" dirty="0">
                <a:solidFill>
                  <a:schemeClr val="tx1">
                    <a:lumMod val="50000"/>
                  </a:schemeClr>
                </a:solidFill>
              </a:rPr>
              <a:t>A report about your impact that you can share</a:t>
            </a:r>
          </a:p>
          <a:p>
            <a:pPr marL="342900" indent="-342900">
              <a:buFontTx/>
              <a:buChar char="-"/>
            </a:pPr>
            <a:endParaRPr lang="en-CA" sz="2000" dirty="0">
              <a:solidFill>
                <a:schemeClr val="tx1">
                  <a:lumMod val="50000"/>
                </a:schemeClr>
              </a:solidFill>
            </a:endParaRPr>
          </a:p>
          <a:p>
            <a:endParaRPr lang="en-CA" sz="2000" dirty="0">
              <a:solidFill>
                <a:schemeClr val="tx1">
                  <a:lumMod val="50000"/>
                </a:schemeClr>
              </a:solidFill>
            </a:endParaRPr>
          </a:p>
        </p:txBody>
      </p:sp>
      <p:sp>
        <p:nvSpPr>
          <p:cNvPr id="4" name="Title 1">
            <a:extLst>
              <a:ext uri="{FF2B5EF4-FFF2-40B4-BE49-F238E27FC236}">
                <a16:creationId xmlns:a16="http://schemas.microsoft.com/office/drawing/2014/main" xmlns="" id="{DD872D8F-7052-4EAA-8926-7FB66F9979DC}"/>
              </a:ext>
            </a:extLst>
          </p:cNvPr>
          <p:cNvSpPr txBox="1">
            <a:spLocks/>
          </p:cNvSpPr>
          <p:nvPr/>
        </p:nvSpPr>
        <p:spPr>
          <a:xfrm>
            <a:off x="2406303" y="274638"/>
            <a:ext cx="4788619" cy="707886"/>
          </a:xfrm>
          <a:prstGeom prst="rect">
            <a:avLst/>
          </a:prstGeom>
        </p:spPr>
        <p:txBody>
          <a:bodyPr vert="horz" wrap="none">
            <a:spAutoFit/>
          </a:bodyPr>
          <a:lstStyle>
            <a:lvl1pPr algn="l" defTabSz="342900" rtl="0" eaLnBrk="1" latinLnBrk="0" hangingPunct="1">
              <a:spcBef>
                <a:spcPct val="0"/>
              </a:spcBef>
              <a:buNone/>
              <a:defRPr sz="3200" b="0" i="0" kern="1200">
                <a:solidFill>
                  <a:schemeClr val="bg1"/>
                </a:solidFill>
                <a:latin typeface="Avenir LT Std 95 Black"/>
                <a:ea typeface="+mj-ea"/>
                <a:cs typeface="Avenir LT Std 95 Black"/>
              </a:defRPr>
            </a:lvl1pPr>
          </a:lstStyle>
          <a:p>
            <a:pPr algn="ctr"/>
            <a:r>
              <a:rPr lang="en-US" sz="4000" b="1" dirty="0"/>
              <a:t>Cures Are Steps Away</a:t>
            </a:r>
          </a:p>
        </p:txBody>
      </p:sp>
    </p:spTree>
    <p:extLst>
      <p:ext uri="{BB962C8B-B14F-4D97-AF65-F5344CB8AC3E}">
        <p14:creationId xmlns:p14="http://schemas.microsoft.com/office/powerpoint/2010/main" val="7048871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sz="4000" b="1" dirty="0"/>
              <a:t>See You There!</a:t>
            </a:r>
          </a:p>
        </p:txBody>
      </p:sp>
      <p:pic>
        <p:nvPicPr>
          <p:cNvPr id="5" name="Picture 4">
            <a:extLst>
              <a:ext uri="{FF2B5EF4-FFF2-40B4-BE49-F238E27FC236}">
                <a16:creationId xmlns:a16="http://schemas.microsoft.com/office/drawing/2014/main" xmlns="" id="{9BC8C379-837D-4477-8F72-881090F3CCF4}"/>
              </a:ext>
            </a:extLst>
          </p:cNvPr>
          <p:cNvPicPr>
            <a:picLocks noChangeAspect="1"/>
          </p:cNvPicPr>
          <p:nvPr/>
        </p:nvPicPr>
        <p:blipFill>
          <a:blip r:embed="rId3"/>
          <a:stretch>
            <a:fillRect/>
          </a:stretch>
        </p:blipFill>
        <p:spPr>
          <a:xfrm>
            <a:off x="0" y="971550"/>
            <a:ext cx="9144000" cy="4914900"/>
          </a:xfrm>
          <a:prstGeom prst="rect">
            <a:avLst/>
          </a:prstGeom>
        </p:spPr>
      </p:pic>
    </p:spTree>
    <p:extLst>
      <p:ext uri="{BB962C8B-B14F-4D97-AF65-F5344CB8AC3E}">
        <p14:creationId xmlns:p14="http://schemas.microsoft.com/office/powerpoint/2010/main" val="40338566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2" descr="Image result for lead the way arrow">
            <a:extLst>
              <a:ext uri="{FF2B5EF4-FFF2-40B4-BE49-F238E27FC236}">
                <a16:creationId xmlns:a16="http://schemas.microsoft.com/office/drawing/2014/main" xmlns="" id="{7834553B-E57F-4E40-A873-0BA1452777AB}"/>
              </a:ext>
            </a:extLst>
          </p:cNvPr>
          <p:cNvPicPr>
            <a:picLocks noChangeAspect="1" noChangeArrowheads="1"/>
          </p:cNvPicPr>
          <p:nvPr/>
        </p:nvPicPr>
        <p:blipFill>
          <a:blip r:embed="rId3">
            <a:lum bright="24000"/>
            <a:extLst>
              <a:ext uri="{28A0092B-C50C-407E-A947-70E740481C1C}">
                <a14:useLocalDpi xmlns:a14="http://schemas.microsoft.com/office/drawing/2010/main" val="0"/>
              </a:ext>
            </a:extLst>
          </a:blip>
          <a:srcRect/>
          <a:stretch>
            <a:fillRect/>
          </a:stretch>
        </p:blipFill>
        <p:spPr bwMode="auto">
          <a:xfrm>
            <a:off x="7248644" y="2922232"/>
            <a:ext cx="1500013" cy="112677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753572" y="274638"/>
            <a:ext cx="1636858" cy="646331"/>
          </a:xfrm>
        </p:spPr>
        <p:txBody>
          <a:bodyPr vert="horz" wrap="none">
            <a:spAutoFit/>
          </a:bodyPr>
          <a:lstStyle/>
          <a:p>
            <a:pPr algn="ctr"/>
            <a:r>
              <a:rPr lang="en-CA" sz="3600" b="1" dirty="0"/>
              <a:t>Agenda</a:t>
            </a:r>
          </a:p>
        </p:txBody>
      </p:sp>
      <p:sp>
        <p:nvSpPr>
          <p:cNvPr id="3" name="Text Placeholder 2"/>
          <p:cNvSpPr>
            <a:spLocks noGrp="1"/>
          </p:cNvSpPr>
          <p:nvPr>
            <p:ph type="body" sz="quarter" idx="11"/>
          </p:nvPr>
        </p:nvSpPr>
        <p:spPr>
          <a:xfrm>
            <a:off x="1253066" y="1391149"/>
            <a:ext cx="4778221" cy="1531083"/>
          </a:xfrm>
          <a:prstGeom prst="rect">
            <a:avLst/>
          </a:prstGeom>
        </p:spPr>
        <p:txBody>
          <a:bodyPr/>
          <a:lstStyle/>
          <a:p>
            <a:pPr marL="0" indent="0">
              <a:buNone/>
            </a:pPr>
            <a:r>
              <a:rPr lang="en-CA" sz="2800" b="1" dirty="0">
                <a:solidFill>
                  <a:schemeClr val="tx1">
                    <a:lumMod val="50000"/>
                  </a:schemeClr>
                </a:solidFill>
                <a:latin typeface="+mn-lt"/>
              </a:rPr>
              <a:t>OVERVIEW</a:t>
            </a:r>
          </a:p>
          <a:p>
            <a:pPr marL="342900" indent="-342900">
              <a:buFont typeface="Arial" panose="020B0604020202020204" pitchFamily="34" charset="0"/>
              <a:buChar char="•"/>
            </a:pPr>
            <a:r>
              <a:rPr lang="en-CA" dirty="0">
                <a:solidFill>
                  <a:schemeClr val="tx1">
                    <a:lumMod val="50000"/>
                  </a:schemeClr>
                </a:solidFill>
                <a:latin typeface="+mn-lt"/>
              </a:rPr>
              <a:t>About Crohn’s and Colitis</a:t>
            </a:r>
          </a:p>
          <a:p>
            <a:pPr marL="342900" indent="-342900">
              <a:buFont typeface="Arial" panose="020B0604020202020204" pitchFamily="34" charset="0"/>
              <a:buChar char="•"/>
            </a:pPr>
            <a:r>
              <a:rPr lang="en-CA" dirty="0">
                <a:solidFill>
                  <a:schemeClr val="tx1">
                    <a:lumMod val="50000"/>
                  </a:schemeClr>
                </a:solidFill>
                <a:latin typeface="+mn-lt"/>
              </a:rPr>
              <a:t>About Gutsy Walk</a:t>
            </a:r>
            <a:endParaRPr lang="en-CA" sz="2400" dirty="0">
              <a:solidFill>
                <a:schemeClr val="tx1">
                  <a:lumMod val="50000"/>
                </a:schemeClr>
              </a:solidFill>
              <a:latin typeface="+mn-lt"/>
            </a:endParaRPr>
          </a:p>
        </p:txBody>
      </p:sp>
      <p:sp>
        <p:nvSpPr>
          <p:cNvPr id="7" name="Rectangle 6"/>
          <p:cNvSpPr/>
          <p:nvPr/>
        </p:nvSpPr>
        <p:spPr>
          <a:xfrm>
            <a:off x="1095560" y="2989260"/>
            <a:ext cx="5955869" cy="1538883"/>
          </a:xfrm>
          <a:prstGeom prst="rect">
            <a:avLst/>
          </a:prstGeom>
        </p:spPr>
        <p:txBody>
          <a:bodyPr wrap="square">
            <a:spAutoFit/>
          </a:bodyPr>
          <a:lstStyle/>
          <a:p>
            <a:pPr marL="114300" indent="0">
              <a:buNone/>
            </a:pPr>
            <a:r>
              <a:rPr lang="en-CA" sz="2800" b="1" dirty="0">
                <a:solidFill>
                  <a:schemeClr val="tx1">
                    <a:lumMod val="50000"/>
                  </a:schemeClr>
                </a:solidFill>
              </a:rPr>
              <a:t>LEAD THE WAY TO THE CURE</a:t>
            </a:r>
          </a:p>
          <a:p>
            <a:pPr marL="400050" indent="-285750">
              <a:buFont typeface="Arial" panose="020B0604020202020204" pitchFamily="34" charset="0"/>
              <a:buChar char="•"/>
            </a:pPr>
            <a:r>
              <a:rPr lang="en-CA" sz="2400" dirty="0" smtClean="0">
                <a:solidFill>
                  <a:schemeClr val="tx1">
                    <a:lumMod val="50000"/>
                  </a:schemeClr>
                </a:solidFill>
              </a:rPr>
              <a:t>Your impact as corporate teams</a:t>
            </a:r>
            <a:endParaRPr lang="en-CA" sz="2400" dirty="0">
              <a:solidFill>
                <a:schemeClr val="tx1">
                  <a:lumMod val="50000"/>
                </a:schemeClr>
              </a:solidFill>
            </a:endParaRPr>
          </a:p>
          <a:p>
            <a:pPr marL="400050" indent="-285750">
              <a:buFont typeface="Arial" panose="020B0604020202020204" pitchFamily="34" charset="0"/>
              <a:buChar char="•"/>
            </a:pPr>
            <a:r>
              <a:rPr lang="en-CA" sz="2400" dirty="0" smtClean="0">
                <a:solidFill>
                  <a:schemeClr val="tx1">
                    <a:lumMod val="50000"/>
                  </a:schemeClr>
                </a:solidFill>
              </a:rPr>
              <a:t>Fundraising</a:t>
            </a:r>
            <a:endParaRPr lang="en-CA" sz="2400" dirty="0">
              <a:solidFill>
                <a:schemeClr val="tx1">
                  <a:lumMod val="50000"/>
                </a:schemeClr>
              </a:solidFill>
            </a:endParaRPr>
          </a:p>
          <a:p>
            <a:pPr marL="1371600" lvl="2" indent="-457200"/>
            <a:endParaRPr lang="en-CA" dirty="0">
              <a:solidFill>
                <a:schemeClr val="tx1">
                  <a:lumMod val="50000"/>
                </a:schemeClr>
              </a:solidFill>
            </a:endParaRPr>
          </a:p>
        </p:txBody>
      </p:sp>
      <p:sp>
        <p:nvSpPr>
          <p:cNvPr id="12" name="Rectangle 11"/>
          <p:cNvSpPr/>
          <p:nvPr/>
        </p:nvSpPr>
        <p:spPr>
          <a:xfrm>
            <a:off x="-21735" y="2915441"/>
            <a:ext cx="9184845" cy="1581769"/>
          </a:xfrm>
          <a:prstGeom prst="rect">
            <a:avLst/>
          </a:prstGeom>
          <a:solidFill>
            <a:srgbClr val="EB797C">
              <a:alpha val="18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sp>
        <p:nvSpPr>
          <p:cNvPr id="17" name="Rectangle 16"/>
          <p:cNvSpPr/>
          <p:nvPr/>
        </p:nvSpPr>
        <p:spPr>
          <a:xfrm rot="5400000">
            <a:off x="3830438" y="658493"/>
            <a:ext cx="1469169" cy="9144002"/>
          </a:xfrm>
          <a:prstGeom prst="rect">
            <a:avLst/>
          </a:prstGeom>
          <a:solidFill>
            <a:schemeClr val="accent4">
              <a:lumMod val="75000"/>
              <a:alpha val="2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sp>
        <p:nvSpPr>
          <p:cNvPr id="10" name="TextBox 9"/>
          <p:cNvSpPr txBox="1"/>
          <p:nvPr/>
        </p:nvSpPr>
        <p:spPr>
          <a:xfrm>
            <a:off x="40845" y="2965118"/>
            <a:ext cx="485775" cy="707886"/>
          </a:xfrm>
          <a:prstGeom prst="rect">
            <a:avLst/>
          </a:prstGeom>
          <a:solidFill>
            <a:srgbClr val="FFFF00">
              <a:alpha val="50000"/>
            </a:srgbClr>
          </a:solidFill>
        </p:spPr>
        <p:txBody>
          <a:bodyPr wrap="square" rtlCol="0">
            <a:spAutoFit/>
          </a:bodyPr>
          <a:lstStyle>
            <a:defPPr>
              <a:defRPr lang="en-US"/>
            </a:defPPr>
            <a:lvl1pPr>
              <a:defRPr sz="4000">
                <a:latin typeface="Broadway" panose="04040905080B02020502" pitchFamily="82" charset="0"/>
              </a:defRPr>
            </a:lvl1pPr>
          </a:lstStyle>
          <a:p>
            <a:r>
              <a:rPr lang="en-CA" dirty="0">
                <a:solidFill>
                  <a:schemeClr val="tx1">
                    <a:lumMod val="75000"/>
                  </a:schemeClr>
                </a:solidFill>
              </a:rPr>
              <a:t>2</a:t>
            </a:r>
          </a:p>
        </p:txBody>
      </p:sp>
      <p:pic>
        <p:nvPicPr>
          <p:cNvPr id="20" name="Picture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03067" y="1595300"/>
            <a:ext cx="939284" cy="1125115"/>
          </a:xfrm>
          <a:prstGeom prst="rect">
            <a:avLst/>
          </a:prstGeom>
        </p:spPr>
      </p:pic>
      <p:sp>
        <p:nvSpPr>
          <p:cNvPr id="5" name="Rectangle 4"/>
          <p:cNvSpPr/>
          <p:nvPr/>
        </p:nvSpPr>
        <p:spPr>
          <a:xfrm>
            <a:off x="-38670" y="1230214"/>
            <a:ext cx="9182670" cy="1692018"/>
          </a:xfrm>
          <a:prstGeom prst="rect">
            <a:avLst/>
          </a:prstGeom>
          <a:solidFill>
            <a:srgbClr val="00B050">
              <a:alpha val="2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sp>
        <p:nvSpPr>
          <p:cNvPr id="8" name="TextBox 7"/>
          <p:cNvSpPr txBox="1"/>
          <p:nvPr/>
        </p:nvSpPr>
        <p:spPr>
          <a:xfrm>
            <a:off x="-40844" y="1269413"/>
            <a:ext cx="485775" cy="707886"/>
          </a:xfrm>
          <a:prstGeom prst="rect">
            <a:avLst/>
          </a:prstGeom>
          <a:solidFill>
            <a:srgbClr val="FFFF00">
              <a:alpha val="50000"/>
            </a:srgbClr>
          </a:solidFill>
        </p:spPr>
        <p:txBody>
          <a:bodyPr wrap="square" rtlCol="0">
            <a:spAutoFit/>
          </a:bodyPr>
          <a:lstStyle/>
          <a:p>
            <a:r>
              <a:rPr lang="en-CA" sz="4000" dirty="0">
                <a:solidFill>
                  <a:schemeClr val="tx1">
                    <a:lumMod val="75000"/>
                  </a:schemeClr>
                </a:solidFill>
                <a:latin typeface="Broadway" panose="04040905080B02020502" pitchFamily="82" charset="0"/>
              </a:rPr>
              <a:t>1</a:t>
            </a:r>
          </a:p>
        </p:txBody>
      </p:sp>
      <p:sp>
        <p:nvSpPr>
          <p:cNvPr id="11" name="TextBox 10"/>
          <p:cNvSpPr txBox="1"/>
          <p:nvPr/>
        </p:nvSpPr>
        <p:spPr>
          <a:xfrm>
            <a:off x="-21735" y="4509160"/>
            <a:ext cx="492369" cy="707886"/>
          </a:xfrm>
          <a:prstGeom prst="rect">
            <a:avLst/>
          </a:prstGeom>
          <a:solidFill>
            <a:srgbClr val="FFFF00">
              <a:alpha val="50000"/>
            </a:srgbClr>
          </a:solidFill>
        </p:spPr>
        <p:txBody>
          <a:bodyPr wrap="square" rtlCol="0">
            <a:spAutoFit/>
          </a:bodyPr>
          <a:lstStyle>
            <a:defPPr>
              <a:defRPr lang="en-US"/>
            </a:defPPr>
            <a:lvl1pPr>
              <a:defRPr sz="4000">
                <a:latin typeface="Broadway" panose="04040905080B02020502" pitchFamily="82" charset="0"/>
              </a:defRPr>
            </a:lvl1pPr>
          </a:lstStyle>
          <a:p>
            <a:r>
              <a:rPr lang="en-CA" dirty="0">
                <a:solidFill>
                  <a:schemeClr val="tx1">
                    <a:lumMod val="75000"/>
                  </a:schemeClr>
                </a:solidFill>
              </a:rPr>
              <a:t>3</a:t>
            </a:r>
          </a:p>
        </p:txBody>
      </p:sp>
      <p:sp>
        <p:nvSpPr>
          <p:cNvPr id="18" name="Rectangle 17">
            <a:extLst>
              <a:ext uri="{FF2B5EF4-FFF2-40B4-BE49-F238E27FC236}">
                <a16:creationId xmlns:a16="http://schemas.microsoft.com/office/drawing/2014/main" xmlns="" id="{A2B1C726-3D4F-4EA3-AD42-764C3D22F7EF}"/>
              </a:ext>
            </a:extLst>
          </p:cNvPr>
          <p:cNvSpPr/>
          <p:nvPr/>
        </p:nvSpPr>
        <p:spPr>
          <a:xfrm>
            <a:off x="1073825" y="4509160"/>
            <a:ext cx="5955869" cy="1169551"/>
          </a:xfrm>
          <a:prstGeom prst="rect">
            <a:avLst/>
          </a:prstGeom>
        </p:spPr>
        <p:txBody>
          <a:bodyPr wrap="square">
            <a:spAutoFit/>
          </a:bodyPr>
          <a:lstStyle/>
          <a:p>
            <a:pPr marL="114300" indent="0">
              <a:buNone/>
            </a:pPr>
            <a:r>
              <a:rPr lang="en-CA" sz="2800" b="1" dirty="0">
                <a:solidFill>
                  <a:schemeClr val="tx1">
                    <a:lumMod val="50000"/>
                  </a:schemeClr>
                </a:solidFill>
              </a:rPr>
              <a:t>NEXT STEPS</a:t>
            </a:r>
          </a:p>
          <a:p>
            <a:pPr marL="400050" indent="-285750">
              <a:buFont typeface="Arial" panose="020B0604020202020204" pitchFamily="34" charset="0"/>
              <a:buChar char="•"/>
            </a:pPr>
            <a:r>
              <a:rPr lang="en-CA" sz="2400" dirty="0">
                <a:solidFill>
                  <a:schemeClr val="tx1">
                    <a:lumMod val="50000"/>
                  </a:schemeClr>
                </a:solidFill>
              </a:rPr>
              <a:t>Together, cures are steps away</a:t>
            </a:r>
          </a:p>
          <a:p>
            <a:pPr marL="1371600" lvl="2" indent="-457200"/>
            <a:endParaRPr lang="en-CA" dirty="0">
              <a:solidFill>
                <a:schemeClr val="tx1">
                  <a:lumMod val="50000"/>
                </a:schemeClr>
              </a:solidFill>
            </a:endParaRPr>
          </a:p>
        </p:txBody>
      </p:sp>
      <p:pic>
        <p:nvPicPr>
          <p:cNvPr id="9" name="Picture 8">
            <a:extLst>
              <a:ext uri="{FF2B5EF4-FFF2-40B4-BE49-F238E27FC236}">
                <a16:creationId xmlns:a16="http://schemas.microsoft.com/office/drawing/2014/main" xmlns="" id="{C2CD1CD1-A975-4447-A046-1313E9388D2F}"/>
              </a:ext>
            </a:extLst>
          </p:cNvPr>
          <p:cNvPicPr>
            <a:picLocks noChangeAspect="1"/>
          </p:cNvPicPr>
          <p:nvPr/>
        </p:nvPicPr>
        <p:blipFill rotWithShape="1">
          <a:blip r:embed="rId5">
            <a:duotone>
              <a:prstClr val="black"/>
              <a:schemeClr val="accent3">
                <a:tint val="45000"/>
                <a:satMod val="400000"/>
              </a:schemeClr>
            </a:duotone>
          </a:blip>
          <a:srcRect l="10395" t="319" r="9595" b="33069"/>
          <a:stretch/>
        </p:blipFill>
        <p:spPr>
          <a:xfrm>
            <a:off x="7248644" y="4531847"/>
            <a:ext cx="1463040" cy="1522570"/>
          </a:xfrm>
          <a:prstGeom prst="rect">
            <a:avLst/>
          </a:prstGeom>
        </p:spPr>
      </p:pic>
    </p:spTree>
    <p:extLst>
      <p:ext uri="{BB962C8B-B14F-4D97-AF65-F5344CB8AC3E}">
        <p14:creationId xmlns:p14="http://schemas.microsoft.com/office/powerpoint/2010/main" val="23731525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2" name="Picture 18"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98822" y="4002092"/>
            <a:ext cx="1484783" cy="1622903"/>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p:cNvSpPr>
            <a:spLocks noGrp="1"/>
          </p:cNvSpPr>
          <p:nvPr>
            <p:ph type="title"/>
          </p:nvPr>
        </p:nvSpPr>
        <p:spPr>
          <a:xfrm>
            <a:off x="756597" y="274638"/>
            <a:ext cx="7630808" cy="707886"/>
          </a:xfrm>
          <a:prstGeom prst="rect">
            <a:avLst/>
          </a:prstGeom>
        </p:spPr>
        <p:txBody>
          <a:bodyPr wrap="none">
            <a:spAutoFit/>
          </a:bodyPr>
          <a:lstStyle/>
          <a:p>
            <a:pPr algn="ctr"/>
            <a:r>
              <a:rPr lang="en-US" sz="4000" b="1" dirty="0">
                <a:solidFill>
                  <a:schemeClr val="bg1"/>
                </a:solidFill>
              </a:rPr>
              <a:t>What are Crohn’s and Colitis?</a:t>
            </a:r>
          </a:p>
        </p:txBody>
      </p:sp>
      <p:sp>
        <p:nvSpPr>
          <p:cNvPr id="2" name="TextBox 1"/>
          <p:cNvSpPr txBox="1"/>
          <p:nvPr/>
        </p:nvSpPr>
        <p:spPr>
          <a:xfrm>
            <a:off x="123139" y="3182751"/>
            <a:ext cx="3089790" cy="584775"/>
          </a:xfrm>
          <a:prstGeom prst="rect">
            <a:avLst/>
          </a:prstGeom>
          <a:noFill/>
        </p:spPr>
        <p:txBody>
          <a:bodyPr wrap="square" rtlCol="0">
            <a:spAutoFit/>
          </a:bodyPr>
          <a:lstStyle/>
          <a:p>
            <a:pPr algn="ctr"/>
            <a:r>
              <a:rPr lang="en-CA" sz="1600" dirty="0"/>
              <a:t>Debilitating pain, loss of digestive function, diarrhea, malnutrition</a:t>
            </a:r>
          </a:p>
        </p:txBody>
      </p:sp>
      <p:pic>
        <p:nvPicPr>
          <p:cNvPr id="3" name="Picture 2" descr="Image result for autoimmune diseas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72922" y="1883048"/>
            <a:ext cx="2011059" cy="134070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inflammation and ulcers illustration"/>
          <p:cNvPicPr>
            <a:picLocks noChangeAspect="1" noChangeArrowheads="1"/>
          </p:cNvPicPr>
          <p:nvPr/>
        </p:nvPicPr>
        <p:blipFill rotWithShape="1">
          <a:blip r:embed="rId5">
            <a:extLst>
              <a:ext uri="{28A0092B-C50C-407E-A947-70E740481C1C}">
                <a14:useLocalDpi xmlns:a14="http://schemas.microsoft.com/office/drawing/2010/main" val="0"/>
              </a:ext>
            </a:extLst>
          </a:blip>
          <a:srcRect t="8140" b="5626"/>
          <a:stretch/>
        </p:blipFill>
        <p:spPr bwMode="auto">
          <a:xfrm>
            <a:off x="6752613" y="1605832"/>
            <a:ext cx="1787447" cy="135747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stomach pain illustrati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3195" y="1362239"/>
            <a:ext cx="1120889" cy="184466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osteoporosis bone illustration"/>
          <p:cNvPicPr>
            <a:picLocks noChangeAspect="1" noChangeArrowheads="1"/>
          </p:cNvPicPr>
          <p:nvPr/>
        </p:nvPicPr>
        <p:blipFill rotWithShape="1">
          <a:blip r:embed="rId7">
            <a:extLst>
              <a:ext uri="{28A0092B-C50C-407E-A947-70E740481C1C}">
                <a14:useLocalDpi xmlns:a14="http://schemas.microsoft.com/office/drawing/2010/main" val="0"/>
              </a:ext>
            </a:extLst>
          </a:blip>
          <a:srcRect l="49561" t="7821" b="6895"/>
          <a:stretch/>
        </p:blipFill>
        <p:spPr bwMode="auto">
          <a:xfrm>
            <a:off x="4125679" y="4193294"/>
            <a:ext cx="1203338" cy="1540988"/>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3366142" y="3267465"/>
            <a:ext cx="2632108" cy="584775"/>
          </a:xfrm>
          <a:prstGeom prst="rect">
            <a:avLst/>
          </a:prstGeom>
          <a:noFill/>
        </p:spPr>
        <p:txBody>
          <a:bodyPr wrap="square" rtlCol="0">
            <a:spAutoFit/>
          </a:bodyPr>
          <a:lstStyle/>
          <a:p>
            <a:pPr algn="ctr"/>
            <a:r>
              <a:rPr lang="en-CA" sz="1600" dirty="0"/>
              <a:t>Immune system attacks the</a:t>
            </a:r>
          </a:p>
          <a:p>
            <a:pPr algn="ctr"/>
            <a:r>
              <a:rPr lang="en-CA" sz="1600" dirty="0"/>
              <a:t>digestive tract </a:t>
            </a:r>
          </a:p>
        </p:txBody>
      </p:sp>
      <p:sp>
        <p:nvSpPr>
          <p:cNvPr id="17" name="TextBox 16"/>
          <p:cNvSpPr txBox="1"/>
          <p:nvPr/>
        </p:nvSpPr>
        <p:spPr>
          <a:xfrm>
            <a:off x="6299151" y="3314339"/>
            <a:ext cx="2607555" cy="584775"/>
          </a:xfrm>
          <a:prstGeom prst="rect">
            <a:avLst/>
          </a:prstGeom>
          <a:noFill/>
        </p:spPr>
        <p:txBody>
          <a:bodyPr wrap="square" rtlCol="0">
            <a:spAutoFit/>
          </a:bodyPr>
          <a:lstStyle/>
          <a:p>
            <a:pPr algn="ctr"/>
            <a:r>
              <a:rPr lang="en-CA" sz="1600" dirty="0"/>
              <a:t>Causes inflammation, ulcers and intestinal scarring</a:t>
            </a:r>
          </a:p>
        </p:txBody>
      </p:sp>
      <p:sp>
        <p:nvSpPr>
          <p:cNvPr id="18" name="TextBox 17"/>
          <p:cNvSpPr txBox="1"/>
          <p:nvPr/>
        </p:nvSpPr>
        <p:spPr>
          <a:xfrm>
            <a:off x="3331875" y="5692320"/>
            <a:ext cx="3317540" cy="1077218"/>
          </a:xfrm>
          <a:prstGeom prst="rect">
            <a:avLst/>
          </a:prstGeom>
          <a:noFill/>
        </p:spPr>
        <p:txBody>
          <a:bodyPr wrap="square" rtlCol="0">
            <a:spAutoFit/>
          </a:bodyPr>
          <a:lstStyle/>
          <a:p>
            <a:r>
              <a:rPr lang="en-CA" sz="1600" dirty="0"/>
              <a:t>Complications involve: osteoporosis, liver, skin joints, eye sight, growth and height, weight, mental health, depression and anxiety.</a:t>
            </a:r>
          </a:p>
        </p:txBody>
      </p:sp>
      <p:pic>
        <p:nvPicPr>
          <p:cNvPr id="1040" name="Picture 16" descr="Related image"/>
          <p:cNvPicPr>
            <a:picLocks noChangeAspect="1" noChangeArrowheads="1"/>
          </p:cNvPicPr>
          <p:nvPr/>
        </p:nvPicPr>
        <p:blipFill rotWithShape="1">
          <a:blip r:embed="rId8">
            <a:extLst>
              <a:ext uri="{28A0092B-C50C-407E-A947-70E740481C1C}">
                <a14:useLocalDpi xmlns:a14="http://schemas.microsoft.com/office/drawing/2010/main" val="0"/>
              </a:ext>
            </a:extLst>
          </a:blip>
          <a:srcRect l="18311" t="15123" r="16255"/>
          <a:stretch/>
        </p:blipFill>
        <p:spPr bwMode="auto">
          <a:xfrm>
            <a:off x="976375" y="4320118"/>
            <a:ext cx="1562927" cy="1125084"/>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298830" y="5538474"/>
            <a:ext cx="2956150" cy="1077218"/>
          </a:xfrm>
          <a:prstGeom prst="rect">
            <a:avLst/>
          </a:prstGeom>
          <a:noFill/>
        </p:spPr>
        <p:txBody>
          <a:bodyPr wrap="square" rtlCol="0">
            <a:spAutoFit/>
          </a:bodyPr>
          <a:lstStyle/>
          <a:p>
            <a:pPr algn="ctr"/>
            <a:r>
              <a:rPr lang="en-CA" sz="1600" dirty="0"/>
              <a:t>Can lead to repeated hospital visits, multiple surgeries, removal of colon.</a:t>
            </a:r>
          </a:p>
          <a:p>
            <a:pPr algn="ctr"/>
            <a:endParaRPr lang="en-CA" sz="1600" dirty="0"/>
          </a:p>
        </p:txBody>
      </p:sp>
      <p:sp>
        <p:nvSpPr>
          <p:cNvPr id="27" name="Oval 26"/>
          <p:cNvSpPr/>
          <p:nvPr/>
        </p:nvSpPr>
        <p:spPr>
          <a:xfrm>
            <a:off x="6649415" y="3767526"/>
            <a:ext cx="2103632" cy="2059956"/>
          </a:xfrm>
          <a:prstGeom prst="ellipse">
            <a:avLst/>
          </a:prstGeom>
          <a:solidFill>
            <a:schemeClr val="tx2">
              <a:lumMod val="60000"/>
              <a:lumOff val="40000"/>
              <a:alpha val="16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solidFill>
                <a:schemeClr val="tx1">
                  <a:lumMod val="75000"/>
                </a:schemeClr>
              </a:solidFill>
              <a:effectLst/>
            </a:endParaRPr>
          </a:p>
          <a:p>
            <a:pPr algn="ctr"/>
            <a:endParaRPr lang="en-CA" dirty="0">
              <a:solidFill>
                <a:schemeClr val="tx1">
                  <a:lumMod val="75000"/>
                </a:schemeClr>
              </a:solidFill>
              <a:effectLst/>
            </a:endParaRPr>
          </a:p>
          <a:p>
            <a:pPr algn="ctr"/>
            <a:endParaRPr lang="en-CA" dirty="0">
              <a:solidFill>
                <a:schemeClr val="tx1">
                  <a:lumMod val="75000"/>
                </a:schemeClr>
              </a:solidFill>
              <a:effectLst/>
            </a:endParaRPr>
          </a:p>
          <a:p>
            <a:pPr algn="ctr"/>
            <a:endParaRPr lang="en-CA" dirty="0">
              <a:solidFill>
                <a:schemeClr val="tx1">
                  <a:lumMod val="75000"/>
                </a:schemeClr>
              </a:solidFill>
              <a:effectLst/>
            </a:endParaRPr>
          </a:p>
          <a:p>
            <a:pPr algn="ctr"/>
            <a:endParaRPr lang="en-CA" dirty="0">
              <a:solidFill>
                <a:schemeClr val="tx1">
                  <a:lumMod val="75000"/>
                </a:schemeClr>
              </a:solidFill>
              <a:effectLst/>
            </a:endParaRPr>
          </a:p>
        </p:txBody>
      </p:sp>
      <p:sp>
        <p:nvSpPr>
          <p:cNvPr id="28" name="Oval 27"/>
          <p:cNvSpPr/>
          <p:nvPr/>
        </p:nvSpPr>
        <p:spPr>
          <a:xfrm>
            <a:off x="3485534" y="1282611"/>
            <a:ext cx="2103632" cy="2059956"/>
          </a:xfrm>
          <a:prstGeom prst="ellipse">
            <a:avLst/>
          </a:prstGeom>
          <a:solidFill>
            <a:srgbClr val="FFFF00">
              <a:alpha val="16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solidFill>
                <a:schemeClr val="tx1">
                  <a:lumMod val="75000"/>
                </a:schemeClr>
              </a:solidFill>
              <a:effectLst/>
            </a:endParaRPr>
          </a:p>
          <a:p>
            <a:pPr algn="ctr"/>
            <a:endParaRPr lang="en-CA" dirty="0">
              <a:solidFill>
                <a:schemeClr val="tx1">
                  <a:lumMod val="75000"/>
                </a:schemeClr>
              </a:solidFill>
              <a:effectLst/>
            </a:endParaRPr>
          </a:p>
          <a:p>
            <a:pPr algn="ctr"/>
            <a:endParaRPr lang="en-CA" dirty="0">
              <a:solidFill>
                <a:schemeClr val="tx1">
                  <a:lumMod val="75000"/>
                </a:schemeClr>
              </a:solidFill>
              <a:effectLst/>
            </a:endParaRPr>
          </a:p>
          <a:p>
            <a:pPr algn="ctr"/>
            <a:endParaRPr lang="en-CA" dirty="0">
              <a:solidFill>
                <a:schemeClr val="tx1">
                  <a:lumMod val="75000"/>
                </a:schemeClr>
              </a:solidFill>
              <a:effectLst/>
            </a:endParaRPr>
          </a:p>
          <a:p>
            <a:pPr algn="ctr"/>
            <a:endParaRPr lang="en-CA" dirty="0">
              <a:solidFill>
                <a:schemeClr val="tx1">
                  <a:lumMod val="75000"/>
                </a:schemeClr>
              </a:solidFill>
              <a:effectLst/>
            </a:endParaRPr>
          </a:p>
        </p:txBody>
      </p:sp>
      <p:sp>
        <p:nvSpPr>
          <p:cNvPr id="29" name="Oval 28"/>
          <p:cNvSpPr/>
          <p:nvPr/>
        </p:nvSpPr>
        <p:spPr>
          <a:xfrm>
            <a:off x="6663772" y="1327170"/>
            <a:ext cx="2103632" cy="2059956"/>
          </a:xfrm>
          <a:prstGeom prst="ellipse">
            <a:avLst/>
          </a:prstGeom>
          <a:solidFill>
            <a:schemeClr val="accent5">
              <a:alpha val="16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solidFill>
                <a:schemeClr val="tx1">
                  <a:lumMod val="75000"/>
                </a:schemeClr>
              </a:solidFill>
              <a:effectLst/>
            </a:endParaRPr>
          </a:p>
          <a:p>
            <a:pPr algn="ctr"/>
            <a:endParaRPr lang="en-CA" dirty="0">
              <a:solidFill>
                <a:schemeClr val="tx1">
                  <a:lumMod val="75000"/>
                </a:schemeClr>
              </a:solidFill>
              <a:effectLst/>
            </a:endParaRPr>
          </a:p>
          <a:p>
            <a:pPr algn="ctr"/>
            <a:endParaRPr lang="en-CA" dirty="0">
              <a:solidFill>
                <a:schemeClr val="tx1">
                  <a:lumMod val="75000"/>
                </a:schemeClr>
              </a:solidFill>
              <a:effectLst/>
            </a:endParaRPr>
          </a:p>
          <a:p>
            <a:pPr algn="ctr"/>
            <a:endParaRPr lang="en-CA" dirty="0">
              <a:solidFill>
                <a:schemeClr val="tx1">
                  <a:lumMod val="75000"/>
                </a:schemeClr>
              </a:solidFill>
              <a:effectLst/>
            </a:endParaRPr>
          </a:p>
          <a:p>
            <a:pPr algn="ctr"/>
            <a:endParaRPr lang="en-CA" dirty="0">
              <a:solidFill>
                <a:schemeClr val="tx1">
                  <a:lumMod val="75000"/>
                </a:schemeClr>
              </a:solidFill>
              <a:effectLst/>
            </a:endParaRPr>
          </a:p>
        </p:txBody>
      </p:sp>
      <p:sp>
        <p:nvSpPr>
          <p:cNvPr id="30" name="Oval 29"/>
          <p:cNvSpPr/>
          <p:nvPr/>
        </p:nvSpPr>
        <p:spPr>
          <a:xfrm>
            <a:off x="3675532" y="3834977"/>
            <a:ext cx="2103632" cy="2059956"/>
          </a:xfrm>
          <a:prstGeom prst="ellipse">
            <a:avLst/>
          </a:prstGeom>
          <a:solidFill>
            <a:srgbClr val="00B050">
              <a:alpha val="16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solidFill>
                <a:schemeClr val="tx1">
                  <a:lumMod val="75000"/>
                </a:schemeClr>
              </a:solidFill>
              <a:effectLst/>
            </a:endParaRPr>
          </a:p>
          <a:p>
            <a:pPr algn="ctr"/>
            <a:endParaRPr lang="en-CA" dirty="0">
              <a:solidFill>
                <a:schemeClr val="tx1">
                  <a:lumMod val="75000"/>
                </a:schemeClr>
              </a:solidFill>
              <a:effectLst/>
            </a:endParaRPr>
          </a:p>
          <a:p>
            <a:pPr algn="ctr"/>
            <a:endParaRPr lang="en-CA" dirty="0">
              <a:solidFill>
                <a:schemeClr val="tx1">
                  <a:lumMod val="75000"/>
                </a:schemeClr>
              </a:solidFill>
              <a:effectLst/>
            </a:endParaRPr>
          </a:p>
          <a:p>
            <a:pPr algn="ctr"/>
            <a:endParaRPr lang="en-CA" dirty="0">
              <a:solidFill>
                <a:schemeClr val="tx1">
                  <a:lumMod val="75000"/>
                </a:schemeClr>
              </a:solidFill>
              <a:effectLst/>
            </a:endParaRPr>
          </a:p>
          <a:p>
            <a:pPr algn="ctr"/>
            <a:endParaRPr lang="en-CA" dirty="0">
              <a:solidFill>
                <a:schemeClr val="tx1">
                  <a:lumMod val="75000"/>
                </a:schemeClr>
              </a:solidFill>
              <a:effectLst/>
            </a:endParaRPr>
          </a:p>
        </p:txBody>
      </p:sp>
      <p:sp>
        <p:nvSpPr>
          <p:cNvPr id="31" name="Oval 30"/>
          <p:cNvSpPr/>
          <p:nvPr/>
        </p:nvSpPr>
        <p:spPr>
          <a:xfrm>
            <a:off x="628829" y="3836565"/>
            <a:ext cx="2103632" cy="2059956"/>
          </a:xfrm>
          <a:prstGeom prst="ellipse">
            <a:avLst/>
          </a:prstGeom>
          <a:solidFill>
            <a:schemeClr val="accent3">
              <a:lumMod val="40000"/>
              <a:lumOff val="60000"/>
              <a:alpha val="16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solidFill>
                <a:schemeClr val="tx1">
                  <a:lumMod val="75000"/>
                </a:schemeClr>
              </a:solidFill>
              <a:effectLst/>
            </a:endParaRPr>
          </a:p>
          <a:p>
            <a:pPr algn="ctr"/>
            <a:endParaRPr lang="en-CA" dirty="0">
              <a:solidFill>
                <a:schemeClr val="tx1">
                  <a:lumMod val="75000"/>
                </a:schemeClr>
              </a:solidFill>
              <a:effectLst/>
            </a:endParaRPr>
          </a:p>
          <a:p>
            <a:pPr algn="ctr"/>
            <a:endParaRPr lang="en-CA" dirty="0">
              <a:solidFill>
                <a:schemeClr val="tx1">
                  <a:lumMod val="75000"/>
                </a:schemeClr>
              </a:solidFill>
              <a:effectLst/>
            </a:endParaRPr>
          </a:p>
          <a:p>
            <a:pPr algn="ctr"/>
            <a:endParaRPr lang="en-CA" dirty="0">
              <a:solidFill>
                <a:schemeClr val="tx1">
                  <a:lumMod val="75000"/>
                </a:schemeClr>
              </a:solidFill>
              <a:effectLst/>
            </a:endParaRPr>
          </a:p>
          <a:p>
            <a:pPr algn="ctr"/>
            <a:endParaRPr lang="en-CA" dirty="0">
              <a:solidFill>
                <a:schemeClr val="tx1">
                  <a:lumMod val="75000"/>
                </a:schemeClr>
              </a:solidFill>
              <a:effectLst/>
            </a:endParaRPr>
          </a:p>
        </p:txBody>
      </p:sp>
      <p:sp>
        <p:nvSpPr>
          <p:cNvPr id="15" name="Rectangle 14"/>
          <p:cNvSpPr/>
          <p:nvPr/>
        </p:nvSpPr>
        <p:spPr>
          <a:xfrm>
            <a:off x="6321888" y="5795298"/>
            <a:ext cx="2838652" cy="830997"/>
          </a:xfrm>
          <a:prstGeom prst="rect">
            <a:avLst/>
          </a:prstGeom>
          <a:noFill/>
        </p:spPr>
        <p:txBody>
          <a:bodyPr wrap="square" rtlCol="0">
            <a:spAutoFit/>
          </a:bodyPr>
          <a:lstStyle/>
          <a:p>
            <a:pPr algn="ctr"/>
            <a:r>
              <a:rPr lang="en-CA" sz="1600" dirty="0"/>
              <a:t>For young children, these diseases are often more aggressive</a:t>
            </a:r>
          </a:p>
        </p:txBody>
      </p:sp>
      <p:sp>
        <p:nvSpPr>
          <p:cNvPr id="35" name="Oval 34"/>
          <p:cNvSpPr/>
          <p:nvPr/>
        </p:nvSpPr>
        <p:spPr>
          <a:xfrm>
            <a:off x="435670" y="1278291"/>
            <a:ext cx="2103632" cy="2059956"/>
          </a:xfrm>
          <a:prstGeom prst="ellipse">
            <a:avLst/>
          </a:prstGeom>
          <a:solidFill>
            <a:srgbClr val="C00000">
              <a:alpha val="16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solidFill>
                <a:schemeClr val="tx1">
                  <a:lumMod val="75000"/>
                </a:schemeClr>
              </a:solidFill>
              <a:effectLst/>
            </a:endParaRPr>
          </a:p>
          <a:p>
            <a:pPr algn="ctr"/>
            <a:endParaRPr lang="en-CA" dirty="0">
              <a:solidFill>
                <a:schemeClr val="tx1">
                  <a:lumMod val="75000"/>
                </a:schemeClr>
              </a:solidFill>
              <a:effectLst/>
            </a:endParaRPr>
          </a:p>
          <a:p>
            <a:pPr algn="ctr"/>
            <a:endParaRPr lang="en-CA" dirty="0">
              <a:solidFill>
                <a:schemeClr val="tx1">
                  <a:lumMod val="75000"/>
                </a:schemeClr>
              </a:solidFill>
              <a:effectLst/>
            </a:endParaRPr>
          </a:p>
          <a:p>
            <a:pPr algn="ctr"/>
            <a:endParaRPr lang="en-CA" dirty="0">
              <a:solidFill>
                <a:schemeClr val="tx1">
                  <a:lumMod val="75000"/>
                </a:schemeClr>
              </a:solidFill>
              <a:effectLst/>
            </a:endParaRPr>
          </a:p>
          <a:p>
            <a:pPr algn="ctr"/>
            <a:endParaRPr lang="en-CA" dirty="0">
              <a:solidFill>
                <a:schemeClr val="tx1">
                  <a:lumMod val="75000"/>
                </a:schemeClr>
              </a:solidFill>
              <a:effectLst/>
            </a:endParaRPr>
          </a:p>
        </p:txBody>
      </p:sp>
    </p:spTree>
    <p:extLst>
      <p:ext uri="{BB962C8B-B14F-4D97-AF65-F5344CB8AC3E}">
        <p14:creationId xmlns:p14="http://schemas.microsoft.com/office/powerpoint/2010/main" val="26825912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3083490" y="2867101"/>
            <a:ext cx="2990513" cy="1977118"/>
            <a:chOff x="3108273" y="5022606"/>
            <a:chExt cx="2990513" cy="1977118"/>
          </a:xfrm>
        </p:grpSpPr>
        <p:pic>
          <p:nvPicPr>
            <p:cNvPr id="1026" name="Picture 2" descr="Image result for clock sign"/>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3890175" y="5022606"/>
              <a:ext cx="1377141" cy="137714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108273" y="6414949"/>
              <a:ext cx="2990513" cy="584775"/>
            </a:xfrm>
            <a:prstGeom prst="rect">
              <a:avLst/>
            </a:prstGeom>
            <a:noFill/>
          </p:spPr>
          <p:txBody>
            <a:bodyPr wrap="square" rtlCol="0">
              <a:spAutoFit/>
            </a:bodyPr>
            <a:lstStyle/>
            <a:p>
              <a:pPr algn="ctr"/>
              <a:r>
                <a:rPr lang="en-US" sz="1600" dirty="0">
                  <a:solidFill>
                    <a:schemeClr val="tx1">
                      <a:lumMod val="75000"/>
                    </a:schemeClr>
                  </a:solidFill>
                </a:rPr>
                <a:t>is diagnosed with Crohn’s disease or ulcerative colitis in Canada</a:t>
              </a:r>
              <a:endParaRPr lang="en-CA" sz="1600" dirty="0"/>
            </a:p>
          </p:txBody>
        </p:sp>
        <p:sp>
          <p:nvSpPr>
            <p:cNvPr id="5" name="TextBox 4"/>
            <p:cNvSpPr txBox="1"/>
            <p:nvPr/>
          </p:nvSpPr>
          <p:spPr>
            <a:xfrm>
              <a:off x="4578745" y="5571148"/>
              <a:ext cx="951671" cy="584775"/>
            </a:xfrm>
            <a:prstGeom prst="rect">
              <a:avLst/>
            </a:prstGeom>
            <a:noFill/>
          </p:spPr>
          <p:txBody>
            <a:bodyPr wrap="none" rtlCol="0">
              <a:spAutoFit/>
            </a:bodyPr>
            <a:lstStyle/>
            <a:p>
              <a:r>
                <a:rPr lang="en-CA" sz="1600" dirty="0">
                  <a:solidFill>
                    <a:schemeClr val="accent5"/>
                  </a:solidFill>
                  <a:latin typeface="Arial Black" panose="020B0A04020102020204" pitchFamily="34" charset="0"/>
                </a:rPr>
                <a:t>EVERY</a:t>
              </a:r>
            </a:p>
            <a:p>
              <a:r>
                <a:rPr lang="en-CA" sz="1600" dirty="0">
                  <a:solidFill>
                    <a:schemeClr val="accent5"/>
                  </a:solidFill>
                  <a:latin typeface="Arial Black" panose="020B0A04020102020204" pitchFamily="34" charset="0"/>
                </a:rPr>
                <a:t>HOUR</a:t>
              </a:r>
            </a:p>
          </p:txBody>
        </p:sp>
        <p:sp>
          <p:nvSpPr>
            <p:cNvPr id="6" name="Rectangle 5"/>
            <p:cNvSpPr/>
            <p:nvPr/>
          </p:nvSpPr>
          <p:spPr>
            <a:xfrm>
              <a:off x="3890174" y="5432538"/>
              <a:ext cx="875033" cy="830997"/>
            </a:xfrm>
            <a:prstGeom prst="rect">
              <a:avLst/>
            </a:prstGeom>
          </p:spPr>
          <p:txBody>
            <a:bodyPr wrap="square">
              <a:spAutoFit/>
            </a:bodyPr>
            <a:lstStyle/>
            <a:p>
              <a:pPr algn="ctr"/>
              <a:r>
                <a:rPr lang="en-US" sz="4800" b="1" dirty="0">
                  <a:solidFill>
                    <a:schemeClr val="accent6"/>
                  </a:solidFill>
                  <a:latin typeface="Arial Black" panose="020B0A04020102020204" pitchFamily="34" charset="0"/>
                </a:rPr>
                <a:t>1</a:t>
              </a:r>
            </a:p>
          </p:txBody>
        </p:sp>
      </p:grpSp>
      <p:sp>
        <p:nvSpPr>
          <p:cNvPr id="7" name="TextBox 6"/>
          <p:cNvSpPr txBox="1"/>
          <p:nvPr/>
        </p:nvSpPr>
        <p:spPr>
          <a:xfrm>
            <a:off x="-127995" y="2360261"/>
            <a:ext cx="2861052" cy="1200329"/>
          </a:xfrm>
          <a:prstGeom prst="rect">
            <a:avLst/>
          </a:prstGeom>
          <a:noFill/>
        </p:spPr>
        <p:txBody>
          <a:bodyPr wrap="square" rtlCol="0">
            <a:spAutoFit/>
          </a:bodyPr>
          <a:lstStyle/>
          <a:p>
            <a:pPr algn="ctr"/>
            <a:r>
              <a:rPr lang="en-CA" sz="1600" dirty="0">
                <a:solidFill>
                  <a:schemeClr val="accent5">
                    <a:lumMod val="60000"/>
                    <a:lumOff val="40000"/>
                  </a:schemeClr>
                </a:solidFill>
                <a:latin typeface="Arial Black" panose="020B0A04020102020204" pitchFamily="34" charset="0"/>
              </a:rPr>
              <a:t>NEW CASES IN CHILDREN HAVE ALMOST </a:t>
            </a:r>
          </a:p>
          <a:p>
            <a:pPr algn="ctr"/>
            <a:r>
              <a:rPr lang="en-CA" sz="2400" dirty="0">
                <a:solidFill>
                  <a:schemeClr val="accent6"/>
                </a:solidFill>
                <a:latin typeface="Arial Black" panose="020B0A04020102020204" pitchFamily="34" charset="0"/>
              </a:rPr>
              <a:t>DOUBLED</a:t>
            </a:r>
          </a:p>
        </p:txBody>
      </p:sp>
      <p:sp>
        <p:nvSpPr>
          <p:cNvPr id="8" name="TextBox 7"/>
          <p:cNvSpPr txBox="1"/>
          <p:nvPr/>
        </p:nvSpPr>
        <p:spPr>
          <a:xfrm>
            <a:off x="600509" y="3507900"/>
            <a:ext cx="1297991" cy="338554"/>
          </a:xfrm>
          <a:prstGeom prst="rect">
            <a:avLst/>
          </a:prstGeom>
          <a:noFill/>
        </p:spPr>
        <p:txBody>
          <a:bodyPr wrap="square" rtlCol="0">
            <a:spAutoFit/>
          </a:bodyPr>
          <a:lstStyle/>
          <a:p>
            <a:r>
              <a:rPr lang="en-US" sz="1600" dirty="0">
                <a:solidFill>
                  <a:schemeClr val="tx1">
                    <a:lumMod val="75000"/>
                  </a:schemeClr>
                </a:solidFill>
              </a:rPr>
              <a:t>since 1995</a:t>
            </a:r>
            <a:endParaRPr lang="en-CA" sz="1600" dirty="0"/>
          </a:p>
        </p:txBody>
      </p:sp>
      <p:sp>
        <p:nvSpPr>
          <p:cNvPr id="9" name="TextBox 8"/>
          <p:cNvSpPr txBox="1"/>
          <p:nvPr/>
        </p:nvSpPr>
        <p:spPr>
          <a:xfrm>
            <a:off x="6293031" y="2606483"/>
            <a:ext cx="2981054" cy="954107"/>
          </a:xfrm>
          <a:prstGeom prst="rect">
            <a:avLst/>
          </a:prstGeom>
          <a:noFill/>
        </p:spPr>
        <p:txBody>
          <a:bodyPr wrap="square" rtlCol="0">
            <a:spAutoFit/>
          </a:bodyPr>
          <a:lstStyle/>
          <a:p>
            <a:pPr algn="ctr"/>
            <a:r>
              <a:rPr lang="en-CA" sz="1600" dirty="0">
                <a:solidFill>
                  <a:schemeClr val="accent5">
                    <a:lumMod val="60000"/>
                    <a:lumOff val="40000"/>
                  </a:schemeClr>
                </a:solidFill>
                <a:latin typeface="Arial Black" panose="020B0A04020102020204" pitchFamily="34" charset="0"/>
              </a:rPr>
              <a:t>CROHN’S AND COLITIS COST CANADIANS </a:t>
            </a:r>
          </a:p>
          <a:p>
            <a:pPr algn="ctr"/>
            <a:r>
              <a:rPr lang="en-CA" sz="2400" dirty="0">
                <a:solidFill>
                  <a:schemeClr val="accent6"/>
                </a:solidFill>
                <a:latin typeface="Arial Black" panose="020B0A04020102020204" pitchFamily="34" charset="0"/>
              </a:rPr>
              <a:t>$2.8 BILLION</a:t>
            </a:r>
          </a:p>
        </p:txBody>
      </p:sp>
      <p:sp>
        <p:nvSpPr>
          <p:cNvPr id="10" name="TextBox 9"/>
          <p:cNvSpPr txBox="1"/>
          <p:nvPr/>
        </p:nvSpPr>
        <p:spPr>
          <a:xfrm>
            <a:off x="7258994" y="3510179"/>
            <a:ext cx="994901" cy="338554"/>
          </a:xfrm>
          <a:prstGeom prst="rect">
            <a:avLst/>
          </a:prstGeom>
          <a:noFill/>
        </p:spPr>
        <p:txBody>
          <a:bodyPr wrap="square" rtlCol="0">
            <a:spAutoFit/>
          </a:bodyPr>
          <a:lstStyle/>
          <a:p>
            <a:r>
              <a:rPr lang="en-US" sz="1600" dirty="0">
                <a:solidFill>
                  <a:schemeClr val="tx1">
                    <a:lumMod val="75000"/>
                  </a:schemeClr>
                </a:solidFill>
              </a:rPr>
              <a:t>annually</a:t>
            </a:r>
            <a:endParaRPr lang="en-CA" sz="1600" dirty="0"/>
          </a:p>
        </p:txBody>
      </p:sp>
      <p:sp>
        <p:nvSpPr>
          <p:cNvPr id="11" name="Rectangle 10"/>
          <p:cNvSpPr/>
          <p:nvPr/>
        </p:nvSpPr>
        <p:spPr>
          <a:xfrm>
            <a:off x="0" y="5031355"/>
            <a:ext cx="3053484" cy="461665"/>
          </a:xfrm>
          <a:prstGeom prst="rect">
            <a:avLst/>
          </a:prstGeom>
        </p:spPr>
        <p:txBody>
          <a:bodyPr wrap="square">
            <a:spAutoFit/>
          </a:bodyPr>
          <a:lstStyle/>
          <a:p>
            <a:pPr algn="ctr"/>
            <a:r>
              <a:rPr lang="en-US" sz="2400" b="1" dirty="0">
                <a:solidFill>
                  <a:schemeClr val="accent6"/>
                </a:solidFill>
                <a:latin typeface="Arial Black" panose="020B0A04020102020204" pitchFamily="34" charset="0"/>
              </a:rPr>
              <a:t>MORE THAN 2x</a:t>
            </a:r>
            <a:endParaRPr lang="en-US" sz="2400" dirty="0">
              <a:solidFill>
                <a:schemeClr val="accent6"/>
              </a:solidFill>
              <a:latin typeface="Arial Black" panose="020B0A04020102020204" pitchFamily="34" charset="0"/>
              <a:ea typeface="Gill Sans MT" charset="0"/>
              <a:cs typeface="Gill Sans MT" charset="0"/>
            </a:endParaRPr>
          </a:p>
        </p:txBody>
      </p:sp>
      <p:sp>
        <p:nvSpPr>
          <p:cNvPr id="12" name="Rectangle 11"/>
          <p:cNvSpPr/>
          <p:nvPr/>
        </p:nvSpPr>
        <p:spPr>
          <a:xfrm>
            <a:off x="-37160" y="5366670"/>
            <a:ext cx="3060915" cy="738664"/>
          </a:xfrm>
          <a:prstGeom prst="rect">
            <a:avLst/>
          </a:prstGeom>
          <a:noFill/>
        </p:spPr>
        <p:txBody>
          <a:bodyPr wrap="square" rtlCol="0">
            <a:spAutoFit/>
          </a:bodyPr>
          <a:lstStyle/>
          <a:p>
            <a:pPr algn="ctr"/>
            <a:r>
              <a:rPr lang="en-US" sz="1400" dirty="0">
                <a:solidFill>
                  <a:schemeClr val="tx1">
                    <a:lumMod val="75000"/>
                  </a:schemeClr>
                </a:solidFill>
              </a:rPr>
              <a:t>as common as Multiple Sclerosis &amp; Parkinson's disease; as common as Type 1 diabetes or epilepsy</a:t>
            </a:r>
          </a:p>
        </p:txBody>
      </p:sp>
      <p:sp>
        <p:nvSpPr>
          <p:cNvPr id="13" name="TextBox 12"/>
          <p:cNvSpPr txBox="1"/>
          <p:nvPr/>
        </p:nvSpPr>
        <p:spPr>
          <a:xfrm>
            <a:off x="2725124" y="1466354"/>
            <a:ext cx="3707241" cy="707886"/>
          </a:xfrm>
          <a:prstGeom prst="rect">
            <a:avLst/>
          </a:prstGeom>
          <a:noFill/>
        </p:spPr>
        <p:txBody>
          <a:bodyPr wrap="square" rtlCol="0">
            <a:spAutoFit/>
          </a:bodyPr>
          <a:lstStyle>
            <a:defPPr>
              <a:defRPr lang="en-US"/>
            </a:defPPr>
            <a:lvl1pPr algn="ctr">
              <a:defRPr sz="1200">
                <a:solidFill>
                  <a:schemeClr val="accent5">
                    <a:lumMod val="60000"/>
                    <a:lumOff val="40000"/>
                  </a:schemeClr>
                </a:solidFill>
                <a:latin typeface="Arial Black" panose="020B0A04020102020204" pitchFamily="34" charset="0"/>
              </a:defRPr>
            </a:lvl1pPr>
          </a:lstStyle>
          <a:p>
            <a:r>
              <a:rPr lang="en-US" sz="1600" dirty="0"/>
              <a:t>CANADA HAS AMONG THE</a:t>
            </a:r>
          </a:p>
          <a:p>
            <a:r>
              <a:rPr lang="en-US" sz="2400" dirty="0">
                <a:solidFill>
                  <a:schemeClr val="accent6"/>
                </a:solidFill>
              </a:rPr>
              <a:t>HIGHEST RATES </a:t>
            </a:r>
          </a:p>
        </p:txBody>
      </p:sp>
      <p:sp>
        <p:nvSpPr>
          <p:cNvPr id="14" name="Rectangle 13"/>
          <p:cNvSpPr/>
          <p:nvPr/>
        </p:nvSpPr>
        <p:spPr>
          <a:xfrm>
            <a:off x="3196387" y="2081202"/>
            <a:ext cx="2772648" cy="338554"/>
          </a:xfrm>
          <a:prstGeom prst="rect">
            <a:avLst/>
          </a:prstGeom>
          <a:noFill/>
        </p:spPr>
        <p:txBody>
          <a:bodyPr wrap="square" rtlCol="0">
            <a:spAutoFit/>
          </a:bodyPr>
          <a:lstStyle/>
          <a:p>
            <a:r>
              <a:rPr lang="en-US" sz="1600" dirty="0">
                <a:solidFill>
                  <a:schemeClr val="tx1">
                    <a:lumMod val="75000"/>
                  </a:schemeClr>
                </a:solidFill>
              </a:rPr>
              <a:t>of Crohn’s &amp; colitis in the world</a:t>
            </a:r>
          </a:p>
        </p:txBody>
      </p:sp>
      <p:sp>
        <p:nvSpPr>
          <p:cNvPr id="15" name="TextBox 14"/>
          <p:cNvSpPr txBox="1"/>
          <p:nvPr/>
        </p:nvSpPr>
        <p:spPr>
          <a:xfrm>
            <a:off x="5997386" y="5026924"/>
            <a:ext cx="3200400" cy="461665"/>
          </a:xfrm>
          <a:prstGeom prst="rect">
            <a:avLst/>
          </a:prstGeom>
          <a:noFill/>
        </p:spPr>
        <p:txBody>
          <a:bodyPr wrap="square" rtlCol="0">
            <a:spAutoFit/>
          </a:bodyPr>
          <a:lstStyle>
            <a:defPPr>
              <a:defRPr lang="en-US"/>
            </a:defPPr>
            <a:lvl1pPr algn="ctr">
              <a:defRPr sz="1200">
                <a:solidFill>
                  <a:schemeClr val="accent5">
                    <a:lumMod val="60000"/>
                    <a:lumOff val="40000"/>
                  </a:schemeClr>
                </a:solidFill>
                <a:latin typeface="Arial Black" panose="020B0A04020102020204" pitchFamily="34" charset="0"/>
              </a:defRPr>
            </a:lvl1pPr>
          </a:lstStyle>
          <a:p>
            <a:r>
              <a:rPr lang="en-US" sz="2400" dirty="0">
                <a:solidFill>
                  <a:schemeClr val="accent6"/>
                </a:solidFill>
              </a:rPr>
              <a:t>1</a:t>
            </a:r>
            <a:r>
              <a:rPr lang="en-US" sz="2400" baseline="30000" dirty="0">
                <a:solidFill>
                  <a:schemeClr val="accent6"/>
                </a:solidFill>
              </a:rPr>
              <a:t>ST</a:t>
            </a:r>
            <a:r>
              <a:rPr lang="en-US" sz="2400" dirty="0">
                <a:solidFill>
                  <a:schemeClr val="accent6"/>
                </a:solidFill>
              </a:rPr>
              <a:t> GENERATION</a:t>
            </a:r>
          </a:p>
        </p:txBody>
      </p:sp>
      <p:sp>
        <p:nvSpPr>
          <p:cNvPr id="16" name="Rectangle 15"/>
          <p:cNvSpPr/>
          <p:nvPr/>
        </p:nvSpPr>
        <p:spPr>
          <a:xfrm>
            <a:off x="6041027" y="5392334"/>
            <a:ext cx="3060915" cy="738664"/>
          </a:xfrm>
          <a:prstGeom prst="rect">
            <a:avLst/>
          </a:prstGeom>
          <a:noFill/>
        </p:spPr>
        <p:txBody>
          <a:bodyPr wrap="square" rtlCol="0">
            <a:spAutoFit/>
          </a:bodyPr>
          <a:lstStyle/>
          <a:p>
            <a:pPr algn="ctr"/>
            <a:r>
              <a:rPr lang="en-US" sz="1400" dirty="0">
                <a:solidFill>
                  <a:schemeClr val="tx1">
                    <a:lumMod val="75000"/>
                  </a:schemeClr>
                </a:solidFill>
              </a:rPr>
              <a:t>Families new to Canada are developing Crohn’s or colitis for the first time – often within the first generation</a:t>
            </a:r>
          </a:p>
        </p:txBody>
      </p:sp>
      <p:sp>
        <p:nvSpPr>
          <p:cNvPr id="19" name="Title 5"/>
          <p:cNvSpPr txBox="1">
            <a:spLocks/>
          </p:cNvSpPr>
          <p:nvPr/>
        </p:nvSpPr>
        <p:spPr>
          <a:xfrm>
            <a:off x="320081" y="326225"/>
            <a:ext cx="8467767" cy="707886"/>
          </a:xfrm>
          <a:prstGeom prst="rect">
            <a:avLst/>
          </a:prstGeom>
        </p:spPr>
        <p:txBody>
          <a:bodyPr vert="horz" wrap="none">
            <a:spAutoFit/>
          </a:bodyPr>
          <a:lstStyle>
            <a:lvl1pPr algn="l" defTabSz="342900" rtl="0" eaLnBrk="1" latinLnBrk="0" hangingPunct="1">
              <a:spcBef>
                <a:spcPct val="0"/>
              </a:spcBef>
              <a:buNone/>
              <a:defRPr sz="3200" b="0" i="0" kern="1200">
                <a:solidFill>
                  <a:schemeClr val="bg1"/>
                </a:solidFill>
                <a:latin typeface="Avenir LT Std 95 Black"/>
                <a:ea typeface="+mj-ea"/>
                <a:cs typeface="Avenir LT Std 95 Black"/>
              </a:defRPr>
            </a:lvl1pPr>
          </a:lstStyle>
          <a:p>
            <a:pPr algn="ctr"/>
            <a:r>
              <a:rPr lang="en-US" sz="4000" b="1" dirty="0" smtClean="0"/>
              <a:t>How Crohn’s </a:t>
            </a:r>
            <a:r>
              <a:rPr lang="en-US" sz="4000" b="1" dirty="0"/>
              <a:t>and </a:t>
            </a:r>
            <a:r>
              <a:rPr lang="en-US" sz="4000" b="1" dirty="0" smtClean="0"/>
              <a:t>Colitis Affect Us</a:t>
            </a:r>
            <a:endParaRPr lang="en-US" sz="4000" b="1" dirty="0"/>
          </a:p>
        </p:txBody>
      </p:sp>
    </p:spTree>
    <p:extLst>
      <p:ext uri="{BB962C8B-B14F-4D97-AF65-F5344CB8AC3E}">
        <p14:creationId xmlns:p14="http://schemas.microsoft.com/office/powerpoint/2010/main" val="2030023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p:cTn id="13" dur="500" fill="hold"/>
                                        <p:tgtEl>
                                          <p:spTgt spid="15"/>
                                        </p:tgtEl>
                                        <p:attrNameLst>
                                          <p:attrName>ppt_w</p:attrName>
                                        </p:attrNameLst>
                                      </p:cBhvr>
                                      <p:tavLst>
                                        <p:tav tm="0">
                                          <p:val>
                                            <p:fltVal val="0"/>
                                          </p:val>
                                        </p:tav>
                                        <p:tav tm="100000">
                                          <p:val>
                                            <p:strVal val="#ppt_w"/>
                                          </p:val>
                                        </p:tav>
                                      </p:tavLst>
                                    </p:anim>
                                    <p:anim calcmode="lin" valueType="num">
                                      <p:cBhvr>
                                        <p:cTn id="14" dur="500" fill="hold"/>
                                        <p:tgtEl>
                                          <p:spTgt spid="15"/>
                                        </p:tgtEl>
                                        <p:attrNameLst>
                                          <p:attrName>ppt_h</p:attrName>
                                        </p:attrNameLst>
                                      </p:cBhvr>
                                      <p:tavLst>
                                        <p:tav tm="0">
                                          <p:val>
                                            <p:fltVal val="0"/>
                                          </p:val>
                                        </p:tav>
                                        <p:tav tm="100000">
                                          <p:val>
                                            <p:strVal val="#ppt_h"/>
                                          </p:val>
                                        </p:tav>
                                      </p:tavLst>
                                    </p:anim>
                                    <p:animEffect transition="in" filter="fade">
                                      <p:cBhvr>
                                        <p:cTn id="1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384300" y="269876"/>
            <a:ext cx="6859763" cy="707886"/>
          </a:xfrm>
          <a:prstGeom prst="rect">
            <a:avLst/>
          </a:prstGeom>
        </p:spPr>
        <p:txBody>
          <a:bodyPr wrap="none">
            <a:spAutoFit/>
          </a:bodyPr>
          <a:lstStyle/>
          <a:p>
            <a:pPr lvl="0" algn="ctr">
              <a:spcBef>
                <a:spcPct val="0"/>
              </a:spcBef>
              <a:defRPr/>
            </a:pPr>
            <a:r>
              <a:rPr lang="en-US" sz="4000" b="1" dirty="0">
                <a:solidFill>
                  <a:schemeClr val="bg1"/>
                </a:solidFill>
              </a:rPr>
              <a:t>Crohn’s and Colitis Canada</a:t>
            </a:r>
            <a:endParaRPr lang="en-CA" sz="4000" b="1" dirty="0">
              <a:solidFill>
                <a:schemeClr val="bg1"/>
              </a:solidFill>
            </a:endParaRPr>
          </a:p>
        </p:txBody>
      </p:sp>
      <p:sp>
        <p:nvSpPr>
          <p:cNvPr id="6" name="Rectangle 5"/>
          <p:cNvSpPr/>
          <p:nvPr/>
        </p:nvSpPr>
        <p:spPr>
          <a:xfrm>
            <a:off x="110921" y="2666350"/>
            <a:ext cx="3267709" cy="461665"/>
          </a:xfrm>
          <a:prstGeom prst="rect">
            <a:avLst/>
          </a:prstGeom>
        </p:spPr>
        <p:txBody>
          <a:bodyPr wrap="square">
            <a:spAutoFit/>
          </a:bodyPr>
          <a:lstStyle/>
          <a:p>
            <a:pPr defTabSz="342900" fontAlgn="base">
              <a:spcBef>
                <a:spcPct val="0"/>
              </a:spcBef>
              <a:spcAft>
                <a:spcPct val="0"/>
              </a:spcAft>
            </a:pPr>
            <a:r>
              <a:rPr lang="en-CA" sz="2400" b="1" dirty="0">
                <a:latin typeface="Arial Black" panose="020B0A04020102020204" pitchFamily="34" charset="0"/>
                <a:ea typeface="Times New Roman" pitchFamily="18" charset="0"/>
                <a:cs typeface="Times"/>
              </a:rPr>
              <a:t>Our Mission</a:t>
            </a:r>
            <a:endParaRPr lang="en-US" sz="2400" b="1" dirty="0">
              <a:latin typeface="Arial Black" panose="020B0A04020102020204" pitchFamily="34" charset="0"/>
              <a:ea typeface="Times New Roman" pitchFamily="18" charset="0"/>
              <a:cs typeface="Times"/>
            </a:endParaRPr>
          </a:p>
        </p:txBody>
      </p:sp>
      <p:sp>
        <p:nvSpPr>
          <p:cNvPr id="7" name="Rectangle 6"/>
          <p:cNvSpPr/>
          <p:nvPr/>
        </p:nvSpPr>
        <p:spPr>
          <a:xfrm>
            <a:off x="91275" y="3099956"/>
            <a:ext cx="2586050" cy="338554"/>
          </a:xfrm>
          <a:prstGeom prst="rect">
            <a:avLst/>
          </a:prstGeom>
          <a:noFill/>
        </p:spPr>
        <p:txBody>
          <a:bodyPr wrap="square" rtlCol="0">
            <a:spAutoFit/>
          </a:bodyPr>
          <a:lstStyle/>
          <a:p>
            <a:pPr algn="ctr"/>
            <a:r>
              <a:rPr lang="en-CA" sz="1600" dirty="0">
                <a:solidFill>
                  <a:schemeClr val="tx1">
                    <a:lumMod val="75000"/>
                  </a:schemeClr>
                </a:solidFill>
              </a:rPr>
              <a:t>Invest in</a:t>
            </a:r>
          </a:p>
        </p:txBody>
      </p:sp>
      <p:sp>
        <p:nvSpPr>
          <p:cNvPr id="2" name="Rectangle 1"/>
          <p:cNvSpPr/>
          <p:nvPr/>
        </p:nvSpPr>
        <p:spPr>
          <a:xfrm>
            <a:off x="2624231" y="3331458"/>
            <a:ext cx="2152307" cy="369332"/>
          </a:xfrm>
          <a:prstGeom prst="rect">
            <a:avLst/>
          </a:prstGeom>
        </p:spPr>
        <p:txBody>
          <a:bodyPr wrap="square">
            <a:spAutoFit/>
          </a:bodyPr>
          <a:lstStyle/>
          <a:p>
            <a:pPr lvl="0" eaLnBrk="0" fontAlgn="base" hangingPunct="0">
              <a:spcBef>
                <a:spcPts val="1800"/>
              </a:spcBef>
              <a:spcAft>
                <a:spcPct val="0"/>
              </a:spcAft>
              <a:buSzPct val="115000"/>
            </a:pPr>
            <a:r>
              <a:rPr lang="en-CA" b="1" dirty="0">
                <a:solidFill>
                  <a:srgbClr val="FFC000"/>
                </a:solidFill>
                <a:latin typeface="Arial Black" panose="020B0A04020102020204" pitchFamily="34" charset="0"/>
                <a:ea typeface="Times New Roman" pitchFamily="18" charset="0"/>
                <a:cs typeface="Times"/>
              </a:rPr>
              <a:t>EDUCATE</a:t>
            </a:r>
          </a:p>
        </p:txBody>
      </p:sp>
      <p:sp>
        <p:nvSpPr>
          <p:cNvPr id="3" name="Rectangle 2"/>
          <p:cNvSpPr/>
          <p:nvPr/>
        </p:nvSpPr>
        <p:spPr>
          <a:xfrm>
            <a:off x="2361099" y="3636826"/>
            <a:ext cx="2111266" cy="1077218"/>
          </a:xfrm>
          <a:prstGeom prst="rect">
            <a:avLst/>
          </a:prstGeom>
        </p:spPr>
        <p:txBody>
          <a:bodyPr wrap="square">
            <a:spAutoFit/>
          </a:bodyPr>
          <a:lstStyle/>
          <a:p>
            <a:pPr lvl="0" algn="ctr" eaLnBrk="0" fontAlgn="base" hangingPunct="0">
              <a:spcBef>
                <a:spcPts val="1800"/>
              </a:spcBef>
              <a:spcAft>
                <a:spcPct val="0"/>
              </a:spcAft>
              <a:buSzPct val="115000"/>
            </a:pPr>
            <a:r>
              <a:rPr lang="en-CA" sz="1600" dirty="0">
                <a:solidFill>
                  <a:schemeClr val="tx1">
                    <a:lumMod val="75000"/>
                  </a:schemeClr>
                </a:solidFill>
              </a:rPr>
              <a:t>patients, families, industry and governments about these diseases</a:t>
            </a:r>
          </a:p>
        </p:txBody>
      </p:sp>
      <p:sp>
        <p:nvSpPr>
          <p:cNvPr id="8" name="Rectangle 7"/>
          <p:cNvSpPr/>
          <p:nvPr/>
        </p:nvSpPr>
        <p:spPr>
          <a:xfrm>
            <a:off x="424470" y="3325293"/>
            <a:ext cx="2152307" cy="369332"/>
          </a:xfrm>
          <a:prstGeom prst="rect">
            <a:avLst/>
          </a:prstGeom>
        </p:spPr>
        <p:txBody>
          <a:bodyPr wrap="square">
            <a:spAutoFit/>
          </a:bodyPr>
          <a:lstStyle/>
          <a:p>
            <a:pPr lvl="0" eaLnBrk="0" fontAlgn="base" hangingPunct="0">
              <a:spcBef>
                <a:spcPts val="1800"/>
              </a:spcBef>
              <a:spcAft>
                <a:spcPct val="0"/>
              </a:spcAft>
              <a:buSzPct val="115000"/>
            </a:pPr>
            <a:r>
              <a:rPr lang="en-CA" b="1" dirty="0">
                <a:solidFill>
                  <a:schemeClr val="accent5"/>
                </a:solidFill>
                <a:latin typeface="Arial Black" panose="020B0A04020102020204" pitchFamily="34" charset="0"/>
                <a:ea typeface="Times New Roman" pitchFamily="18" charset="0"/>
                <a:cs typeface="Times"/>
              </a:rPr>
              <a:t>RESEARCH</a:t>
            </a:r>
          </a:p>
        </p:txBody>
      </p:sp>
      <p:sp>
        <p:nvSpPr>
          <p:cNvPr id="9" name="Rectangle 8"/>
          <p:cNvSpPr/>
          <p:nvPr/>
        </p:nvSpPr>
        <p:spPr>
          <a:xfrm>
            <a:off x="4668681" y="3328752"/>
            <a:ext cx="2152307" cy="369332"/>
          </a:xfrm>
          <a:prstGeom prst="rect">
            <a:avLst/>
          </a:prstGeom>
        </p:spPr>
        <p:txBody>
          <a:bodyPr wrap="square">
            <a:spAutoFit/>
          </a:bodyPr>
          <a:lstStyle/>
          <a:p>
            <a:pPr eaLnBrk="0" fontAlgn="base" hangingPunct="0">
              <a:spcBef>
                <a:spcPts val="1800"/>
              </a:spcBef>
              <a:spcAft>
                <a:spcPct val="0"/>
              </a:spcAft>
              <a:buSzPct val="115000"/>
            </a:pPr>
            <a:r>
              <a:rPr lang="en-CA" b="1" dirty="0">
                <a:solidFill>
                  <a:srgbClr val="EF79D9"/>
                </a:solidFill>
                <a:latin typeface="Arial Black" panose="020B0A04020102020204" pitchFamily="34" charset="0"/>
                <a:ea typeface="Times New Roman" pitchFamily="18" charset="0"/>
                <a:cs typeface="Times"/>
              </a:rPr>
              <a:t>AWARENESS</a:t>
            </a:r>
          </a:p>
        </p:txBody>
      </p:sp>
      <p:sp>
        <p:nvSpPr>
          <p:cNvPr id="10" name="Rectangle 9"/>
          <p:cNvSpPr/>
          <p:nvPr/>
        </p:nvSpPr>
        <p:spPr>
          <a:xfrm>
            <a:off x="7154316" y="3343613"/>
            <a:ext cx="1765885" cy="369332"/>
          </a:xfrm>
          <a:prstGeom prst="rect">
            <a:avLst/>
          </a:prstGeom>
        </p:spPr>
        <p:txBody>
          <a:bodyPr wrap="square">
            <a:spAutoFit/>
          </a:bodyPr>
          <a:lstStyle/>
          <a:p>
            <a:pPr eaLnBrk="0" fontAlgn="base" hangingPunct="0">
              <a:spcBef>
                <a:spcPts val="1800"/>
              </a:spcBef>
              <a:spcAft>
                <a:spcPct val="0"/>
              </a:spcAft>
              <a:buSzPct val="115000"/>
            </a:pPr>
            <a:r>
              <a:rPr lang="en-CA" b="1" dirty="0">
                <a:solidFill>
                  <a:srgbClr val="92D050"/>
                </a:solidFill>
                <a:latin typeface="Arial Black" panose="020B0A04020102020204" pitchFamily="34" charset="0"/>
                <a:ea typeface="Times New Roman" pitchFamily="18" charset="0"/>
                <a:cs typeface="Times"/>
              </a:rPr>
              <a:t>ADVOCATE</a:t>
            </a:r>
          </a:p>
        </p:txBody>
      </p:sp>
      <p:sp>
        <p:nvSpPr>
          <p:cNvPr id="11" name="Rectangle 10"/>
          <p:cNvSpPr/>
          <p:nvPr/>
        </p:nvSpPr>
        <p:spPr>
          <a:xfrm>
            <a:off x="272741" y="3605315"/>
            <a:ext cx="2039719" cy="1077218"/>
          </a:xfrm>
          <a:prstGeom prst="rect">
            <a:avLst/>
          </a:prstGeom>
        </p:spPr>
        <p:txBody>
          <a:bodyPr wrap="square">
            <a:spAutoFit/>
          </a:bodyPr>
          <a:lstStyle/>
          <a:p>
            <a:pPr algn="ctr"/>
            <a:r>
              <a:rPr lang="en-CA" sz="1600" dirty="0">
                <a:solidFill>
                  <a:schemeClr val="tx1">
                    <a:lumMod val="75000"/>
                  </a:schemeClr>
                </a:solidFill>
              </a:rPr>
              <a:t>to foster advances in prevention, treatments, cures and health policy</a:t>
            </a:r>
          </a:p>
        </p:txBody>
      </p:sp>
      <p:sp>
        <p:nvSpPr>
          <p:cNvPr id="12" name="Rectangle 11"/>
          <p:cNvSpPr/>
          <p:nvPr/>
        </p:nvSpPr>
        <p:spPr>
          <a:xfrm>
            <a:off x="4776538" y="3101620"/>
            <a:ext cx="1511085" cy="336890"/>
          </a:xfrm>
          <a:prstGeom prst="rect">
            <a:avLst/>
          </a:prstGeom>
        </p:spPr>
        <p:txBody>
          <a:bodyPr wrap="square">
            <a:spAutoFit/>
          </a:bodyPr>
          <a:lstStyle/>
          <a:p>
            <a:pPr algn="ctr" eaLnBrk="0" fontAlgn="base" hangingPunct="0">
              <a:spcBef>
                <a:spcPts val="1800"/>
              </a:spcBef>
              <a:spcAft>
                <a:spcPct val="0"/>
              </a:spcAft>
              <a:buSzPct val="115000"/>
            </a:pPr>
            <a:r>
              <a:rPr lang="en-CA" sz="1600" dirty="0">
                <a:solidFill>
                  <a:schemeClr val="tx1">
                    <a:lumMod val="75000"/>
                  </a:schemeClr>
                </a:solidFill>
              </a:rPr>
              <a:t>Increase public</a:t>
            </a:r>
          </a:p>
        </p:txBody>
      </p:sp>
      <p:sp>
        <p:nvSpPr>
          <p:cNvPr id="13" name="Rectangle 12"/>
          <p:cNvSpPr/>
          <p:nvPr/>
        </p:nvSpPr>
        <p:spPr>
          <a:xfrm>
            <a:off x="4567272" y="3657141"/>
            <a:ext cx="2080406" cy="584775"/>
          </a:xfrm>
          <a:prstGeom prst="rect">
            <a:avLst/>
          </a:prstGeom>
        </p:spPr>
        <p:txBody>
          <a:bodyPr wrap="square">
            <a:spAutoFit/>
          </a:bodyPr>
          <a:lstStyle/>
          <a:p>
            <a:pPr algn="ctr" eaLnBrk="0" fontAlgn="base" hangingPunct="0">
              <a:spcBef>
                <a:spcPts val="1800"/>
              </a:spcBef>
              <a:spcAft>
                <a:spcPct val="0"/>
              </a:spcAft>
              <a:buSzPct val="115000"/>
            </a:pPr>
            <a:r>
              <a:rPr lang="en-CA" sz="1600" dirty="0">
                <a:solidFill>
                  <a:schemeClr val="tx1">
                    <a:lumMod val="75000"/>
                  </a:schemeClr>
                </a:solidFill>
              </a:rPr>
              <a:t>of Crohn’s and colitis and our organization</a:t>
            </a:r>
          </a:p>
        </p:txBody>
      </p:sp>
      <p:sp>
        <p:nvSpPr>
          <p:cNvPr id="14" name="Rectangle 13"/>
          <p:cNvSpPr/>
          <p:nvPr/>
        </p:nvSpPr>
        <p:spPr>
          <a:xfrm>
            <a:off x="6577773" y="3658859"/>
            <a:ext cx="2473263" cy="1077218"/>
          </a:xfrm>
          <a:prstGeom prst="rect">
            <a:avLst/>
          </a:prstGeom>
        </p:spPr>
        <p:txBody>
          <a:bodyPr wrap="square">
            <a:spAutoFit/>
          </a:bodyPr>
          <a:lstStyle/>
          <a:p>
            <a:pPr algn="ctr"/>
            <a:r>
              <a:rPr lang="en-CA" sz="1600" dirty="0">
                <a:solidFill>
                  <a:schemeClr val="tx1">
                    <a:lumMod val="75000"/>
                  </a:schemeClr>
                </a:solidFill>
              </a:rPr>
              <a:t>to governments and stakeholders on behalf of those affected by these diseases</a:t>
            </a:r>
          </a:p>
        </p:txBody>
      </p:sp>
      <p:sp>
        <p:nvSpPr>
          <p:cNvPr id="15" name="Rectangle 14"/>
          <p:cNvSpPr/>
          <p:nvPr/>
        </p:nvSpPr>
        <p:spPr>
          <a:xfrm>
            <a:off x="145009" y="5075382"/>
            <a:ext cx="8844525" cy="461665"/>
          </a:xfrm>
          <a:prstGeom prst="rect">
            <a:avLst/>
          </a:prstGeom>
        </p:spPr>
        <p:txBody>
          <a:bodyPr wrap="square">
            <a:spAutoFit/>
          </a:bodyPr>
          <a:lstStyle/>
          <a:p>
            <a:pPr defTabSz="342900" fontAlgn="base">
              <a:spcBef>
                <a:spcPct val="0"/>
              </a:spcBef>
              <a:spcAft>
                <a:spcPct val="0"/>
              </a:spcAft>
            </a:pPr>
            <a:r>
              <a:rPr lang="en-CA" sz="2400" b="1" dirty="0">
                <a:latin typeface="Arial Black" panose="020B0A04020102020204" pitchFamily="34" charset="0"/>
                <a:ea typeface="Times New Roman" pitchFamily="18" charset="0"/>
                <a:cs typeface="Times"/>
              </a:rPr>
              <a:t>We are the ONLY national charity focused on:</a:t>
            </a:r>
          </a:p>
        </p:txBody>
      </p:sp>
      <p:cxnSp>
        <p:nvCxnSpPr>
          <p:cNvPr id="17" name="Straight Connector 16"/>
          <p:cNvCxnSpPr>
            <a:cxnSpLocks/>
          </p:cNvCxnSpPr>
          <p:nvPr/>
        </p:nvCxnSpPr>
        <p:spPr>
          <a:xfrm>
            <a:off x="226473" y="2573671"/>
            <a:ext cx="5560544" cy="0"/>
          </a:xfrm>
          <a:prstGeom prst="line">
            <a:avLst/>
          </a:prstGeom>
          <a:ln>
            <a:solidFill>
              <a:schemeClr val="tx1">
                <a:lumMod val="40000"/>
                <a:lumOff val="60000"/>
              </a:schemeClr>
            </a:solidFill>
          </a:ln>
        </p:spPr>
        <p:style>
          <a:lnRef idx="1">
            <a:schemeClr val="dk1"/>
          </a:lnRef>
          <a:fillRef idx="0">
            <a:schemeClr val="dk1"/>
          </a:fillRef>
          <a:effectRef idx="0">
            <a:schemeClr val="dk1"/>
          </a:effectRef>
          <a:fontRef idx="minor">
            <a:schemeClr val="tx1"/>
          </a:fontRef>
        </p:style>
      </p:cxnSp>
      <p:cxnSp>
        <p:nvCxnSpPr>
          <p:cNvPr id="18" name="Straight Connector 17"/>
          <p:cNvCxnSpPr>
            <a:cxnSpLocks/>
          </p:cNvCxnSpPr>
          <p:nvPr/>
        </p:nvCxnSpPr>
        <p:spPr>
          <a:xfrm>
            <a:off x="226473" y="4849339"/>
            <a:ext cx="8522855" cy="0"/>
          </a:xfrm>
          <a:prstGeom prst="line">
            <a:avLst/>
          </a:prstGeom>
          <a:ln>
            <a:solidFill>
              <a:schemeClr val="tx1">
                <a:lumMod val="40000"/>
                <a:lumOff val="60000"/>
              </a:schemeClr>
            </a:solidFill>
          </a:ln>
        </p:spPr>
        <p:style>
          <a:lnRef idx="1">
            <a:schemeClr val="dk1"/>
          </a:lnRef>
          <a:fillRef idx="0">
            <a:schemeClr val="dk1"/>
          </a:fillRef>
          <a:effectRef idx="0">
            <a:schemeClr val="dk1"/>
          </a:effectRef>
          <a:fontRef idx="minor">
            <a:schemeClr val="tx1"/>
          </a:fontRef>
        </p:style>
      </p:cxnSp>
      <p:sp>
        <p:nvSpPr>
          <p:cNvPr id="19" name="Rectangle 18"/>
          <p:cNvSpPr/>
          <p:nvPr/>
        </p:nvSpPr>
        <p:spPr>
          <a:xfrm>
            <a:off x="-334838" y="5792508"/>
            <a:ext cx="4159226" cy="338554"/>
          </a:xfrm>
          <a:prstGeom prst="rect">
            <a:avLst/>
          </a:prstGeom>
        </p:spPr>
        <p:txBody>
          <a:bodyPr wrap="square">
            <a:spAutoFit/>
          </a:bodyPr>
          <a:lstStyle/>
          <a:p>
            <a:pPr lvl="1">
              <a:spcAft>
                <a:spcPts val="1200"/>
              </a:spcAft>
            </a:pPr>
            <a:r>
              <a:rPr lang="en-CA" sz="1600" dirty="0">
                <a:solidFill>
                  <a:schemeClr val="tx1">
                    <a:lumMod val="75000"/>
                  </a:schemeClr>
                </a:solidFill>
              </a:rPr>
              <a:t>for Crohn’s disease and ulcerative colitis</a:t>
            </a:r>
          </a:p>
        </p:txBody>
      </p:sp>
      <p:sp>
        <p:nvSpPr>
          <p:cNvPr id="20" name="Rectangle 19"/>
          <p:cNvSpPr/>
          <p:nvPr/>
        </p:nvSpPr>
        <p:spPr>
          <a:xfrm>
            <a:off x="4970376" y="5821264"/>
            <a:ext cx="3214794" cy="338554"/>
          </a:xfrm>
          <a:prstGeom prst="rect">
            <a:avLst/>
          </a:prstGeom>
        </p:spPr>
        <p:txBody>
          <a:bodyPr wrap="square">
            <a:spAutoFit/>
          </a:bodyPr>
          <a:lstStyle/>
          <a:p>
            <a:pPr lvl="1">
              <a:spcAft>
                <a:spcPts val="1200"/>
              </a:spcAft>
            </a:pPr>
            <a:r>
              <a:rPr lang="en-CA" sz="1600" dirty="0">
                <a:solidFill>
                  <a:schemeClr val="tx1">
                    <a:lumMod val="75000"/>
                  </a:schemeClr>
                </a:solidFill>
              </a:rPr>
              <a:t>of children and adults affected </a:t>
            </a:r>
          </a:p>
        </p:txBody>
      </p:sp>
      <p:sp>
        <p:nvSpPr>
          <p:cNvPr id="21" name="Rectangle 20"/>
          <p:cNvSpPr/>
          <p:nvPr/>
        </p:nvSpPr>
        <p:spPr>
          <a:xfrm>
            <a:off x="424470" y="5544181"/>
            <a:ext cx="3552172" cy="369332"/>
          </a:xfrm>
          <a:prstGeom prst="rect">
            <a:avLst/>
          </a:prstGeom>
        </p:spPr>
        <p:txBody>
          <a:bodyPr wrap="square">
            <a:spAutoFit/>
          </a:bodyPr>
          <a:lstStyle/>
          <a:p>
            <a:pPr lvl="0" eaLnBrk="0" fontAlgn="base" hangingPunct="0">
              <a:spcBef>
                <a:spcPts val="1800"/>
              </a:spcBef>
              <a:spcAft>
                <a:spcPct val="0"/>
              </a:spcAft>
              <a:buSzPct val="115000"/>
            </a:pPr>
            <a:r>
              <a:rPr lang="en-CA" b="1" dirty="0">
                <a:solidFill>
                  <a:srgbClr val="69D5CB"/>
                </a:solidFill>
                <a:latin typeface="Arial Black" panose="020B0A04020102020204" pitchFamily="34" charset="0"/>
                <a:ea typeface="Times New Roman" pitchFamily="18" charset="0"/>
                <a:cs typeface="Times"/>
              </a:rPr>
              <a:t>FINDING THE CURES</a:t>
            </a:r>
          </a:p>
        </p:txBody>
      </p:sp>
      <p:sp>
        <p:nvSpPr>
          <p:cNvPr id="22" name="Rectangle 21"/>
          <p:cNvSpPr/>
          <p:nvPr/>
        </p:nvSpPr>
        <p:spPr>
          <a:xfrm>
            <a:off x="5197156" y="5585172"/>
            <a:ext cx="3552172" cy="369332"/>
          </a:xfrm>
          <a:prstGeom prst="rect">
            <a:avLst/>
          </a:prstGeom>
        </p:spPr>
        <p:txBody>
          <a:bodyPr wrap="square">
            <a:spAutoFit/>
          </a:bodyPr>
          <a:lstStyle/>
          <a:p>
            <a:pPr lvl="0" eaLnBrk="0" fontAlgn="base" hangingPunct="0">
              <a:spcBef>
                <a:spcPts val="1800"/>
              </a:spcBef>
              <a:spcAft>
                <a:spcPct val="0"/>
              </a:spcAft>
              <a:buSzPct val="115000"/>
            </a:pPr>
            <a:r>
              <a:rPr lang="en-CA" b="1" dirty="0">
                <a:solidFill>
                  <a:schemeClr val="accent4">
                    <a:lumMod val="60000"/>
                    <a:lumOff val="40000"/>
                  </a:schemeClr>
                </a:solidFill>
                <a:latin typeface="Arial Black" panose="020B0A04020102020204" pitchFamily="34" charset="0"/>
                <a:ea typeface="Times New Roman" pitchFamily="18" charset="0"/>
                <a:cs typeface="Times"/>
              </a:rPr>
              <a:t>IMPROVING THE LIVES</a:t>
            </a:r>
          </a:p>
        </p:txBody>
      </p:sp>
      <p:sp>
        <p:nvSpPr>
          <p:cNvPr id="5" name="Text Placeholder 4"/>
          <p:cNvSpPr>
            <a:spLocks noGrp="1"/>
          </p:cNvSpPr>
          <p:nvPr>
            <p:ph type="body" sz="quarter" idx="11"/>
          </p:nvPr>
        </p:nvSpPr>
        <p:spPr>
          <a:xfrm>
            <a:off x="110921" y="1317176"/>
            <a:ext cx="7480648" cy="954107"/>
          </a:xfrm>
          <a:prstGeom prst="rect">
            <a:avLst/>
          </a:prstGeom>
        </p:spPr>
        <p:txBody>
          <a:bodyPr wrap="square">
            <a:spAutoFit/>
          </a:bodyPr>
          <a:lstStyle/>
          <a:p>
            <a:pPr marL="0" lvl="0" indent="0" fontAlgn="base">
              <a:spcBef>
                <a:spcPct val="0"/>
              </a:spcBef>
              <a:spcAft>
                <a:spcPct val="0"/>
              </a:spcAft>
              <a:buNone/>
            </a:pPr>
            <a:r>
              <a:rPr kumimoji="0" lang="en-CA" b="1" i="0" u="none" strike="noStrike" cap="none" normalizeH="0" baseline="0" dirty="0">
                <a:ln>
                  <a:noFill/>
                </a:ln>
                <a:solidFill>
                  <a:schemeClr val="tx1"/>
                </a:solidFill>
                <a:effectLst/>
                <a:latin typeface="Arial Black" panose="020B0A04020102020204" pitchFamily="34" charset="0"/>
                <a:ea typeface="Times New Roman" pitchFamily="18" charset="0"/>
                <a:cs typeface="Times"/>
              </a:rPr>
              <a:t>Our P</a:t>
            </a:r>
            <a:r>
              <a:rPr kumimoji="0" lang="en-CA" b="1" i="0" u="none" strike="noStrike" cap="none" normalizeH="0" baseline="0" dirty="0" bmk="">
                <a:ln>
                  <a:noFill/>
                </a:ln>
                <a:solidFill>
                  <a:schemeClr val="tx1"/>
                </a:solidFill>
                <a:effectLst/>
                <a:latin typeface="Arial Black" panose="020B0A04020102020204" pitchFamily="34" charset="0"/>
                <a:ea typeface="Times New Roman" pitchFamily="18" charset="0"/>
                <a:cs typeface="Times"/>
              </a:rPr>
              <a:t>romise</a:t>
            </a:r>
            <a:endParaRPr lang="en-US" dirty="0" bmk="">
              <a:solidFill>
                <a:schemeClr val="tx1"/>
              </a:solidFill>
              <a:latin typeface="Arial Black" panose="020B0A04020102020204" pitchFamily="34" charset="0"/>
              <a:cs typeface="Times"/>
            </a:endParaRPr>
          </a:p>
          <a:p>
            <a:pPr lvl="0" eaLnBrk="0" fontAlgn="base" hangingPunct="0">
              <a:spcBef>
                <a:spcPct val="0"/>
              </a:spcBef>
              <a:spcAft>
                <a:spcPct val="0"/>
              </a:spcAft>
            </a:pPr>
            <a:r>
              <a:rPr lang="en-CA" sz="1600" dirty="0">
                <a:solidFill>
                  <a:schemeClr val="tx1">
                    <a:lumMod val="75000"/>
                  </a:schemeClr>
                </a:solidFill>
                <a:latin typeface="+mn-lt"/>
              </a:rPr>
              <a:t>To cure Crohn’s disease and ulcerative colitis and improve the lives of children and adults affected by these chronic diseases.</a:t>
            </a:r>
            <a:endParaRPr lang="en-US" sz="1600" dirty="0">
              <a:solidFill>
                <a:schemeClr val="tx1">
                  <a:lumMod val="75000"/>
                </a:schemeClr>
              </a:solidFill>
              <a:latin typeface="+mn-lt"/>
            </a:endParaRPr>
          </a:p>
        </p:txBody>
      </p:sp>
      <p:sp>
        <p:nvSpPr>
          <p:cNvPr id="23" name="Heart 22"/>
          <p:cNvSpPr/>
          <p:nvPr/>
        </p:nvSpPr>
        <p:spPr>
          <a:xfrm rot="669100">
            <a:off x="5919444" y="1991378"/>
            <a:ext cx="1887647" cy="1553694"/>
          </a:xfrm>
          <a:prstGeom prst="heart">
            <a:avLst/>
          </a:prstGeom>
          <a:solidFill>
            <a:srgbClr val="E4494B">
              <a:alpha val="35000"/>
            </a:srgbClr>
          </a:solidFill>
          <a:ln>
            <a:solidFill>
              <a:schemeClr val="bg1">
                <a:lumMod val="95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CA"/>
          </a:p>
        </p:txBody>
      </p:sp>
      <p:cxnSp>
        <p:nvCxnSpPr>
          <p:cNvPr id="24" name="Straight Connector 23">
            <a:extLst>
              <a:ext uri="{FF2B5EF4-FFF2-40B4-BE49-F238E27FC236}">
                <a16:creationId xmlns:a16="http://schemas.microsoft.com/office/drawing/2014/main" xmlns="" id="{8A4C88CD-8219-4E6F-B20C-85967605360A}"/>
              </a:ext>
            </a:extLst>
          </p:cNvPr>
          <p:cNvCxnSpPr>
            <a:cxnSpLocks/>
          </p:cNvCxnSpPr>
          <p:nvPr/>
        </p:nvCxnSpPr>
        <p:spPr>
          <a:xfrm>
            <a:off x="7970395" y="2573671"/>
            <a:ext cx="778933" cy="0"/>
          </a:xfrm>
          <a:prstGeom prst="line">
            <a:avLst/>
          </a:prstGeom>
          <a:ln>
            <a:solidFill>
              <a:schemeClr val="tx1">
                <a:lumMod val="40000"/>
                <a:lumOff val="60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5612630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Rectangle 126"/>
          <p:cNvSpPr/>
          <p:nvPr/>
        </p:nvSpPr>
        <p:spPr>
          <a:xfrm>
            <a:off x="-7229" y="1277743"/>
            <a:ext cx="9096564" cy="4974123"/>
          </a:xfrm>
          <a:prstGeom prst="rect">
            <a:avLst/>
          </a:prstGeom>
          <a:pattFill prst="pct5">
            <a:fgClr>
              <a:schemeClr val="bg1"/>
            </a:fgClr>
            <a:bgClr>
              <a:schemeClr val="accent3">
                <a:lumMod val="40000"/>
                <a:lumOff val="60000"/>
              </a:schemeClr>
            </a:bgClr>
          </a:patt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a:p>
            <a:pPr algn="ctr"/>
            <a:endParaRPr lang="en-CA" dirty="0"/>
          </a:p>
          <a:p>
            <a:pPr algn="ctr"/>
            <a:endParaRPr lang="en-CA" dirty="0"/>
          </a:p>
          <a:p>
            <a:pPr algn="ctr"/>
            <a:endParaRPr lang="en-CA" dirty="0"/>
          </a:p>
          <a:p>
            <a:pPr algn="ctr"/>
            <a:endParaRPr lang="en-CA" dirty="0">
              <a:solidFill>
                <a:schemeClr val="tx1">
                  <a:lumMod val="65000"/>
                  <a:lumOff val="35000"/>
                </a:schemeClr>
              </a:solidFill>
            </a:endParaRPr>
          </a:p>
        </p:txBody>
      </p:sp>
      <p:sp>
        <p:nvSpPr>
          <p:cNvPr id="37" name="Rectangle 36"/>
          <p:cNvSpPr/>
          <p:nvPr/>
        </p:nvSpPr>
        <p:spPr>
          <a:xfrm>
            <a:off x="-7229" y="-52515"/>
            <a:ext cx="9151229" cy="1308613"/>
          </a:xfrm>
          <a:prstGeom prst="rect">
            <a:avLst/>
          </a:prstGeom>
        </p:spPr>
        <p:txBody>
          <a:bodyPr vert="horz"/>
          <a:lstStyle/>
          <a:p>
            <a:pPr>
              <a:spcBef>
                <a:spcPct val="0"/>
              </a:spcBef>
            </a:pPr>
            <a:r>
              <a:rPr lang="en-CA" sz="3200" dirty="0">
                <a:solidFill>
                  <a:schemeClr val="bg1"/>
                </a:solidFill>
                <a:latin typeface="Avenir LT Std 95 Black"/>
                <a:ea typeface="+mj-ea"/>
                <a:cs typeface="Avenir LT Std 95 Black"/>
              </a:rPr>
              <a:t>WHAT IS GUTSY WALK?</a:t>
            </a:r>
          </a:p>
        </p:txBody>
      </p:sp>
      <p:pic>
        <p:nvPicPr>
          <p:cNvPr id="128" name="Picture 10" descr="people, Celebration, party, Humanpictos, birthday, Birthday And Party, Fun Icon">
            <a:extLst>
              <a:ext uri="{FF2B5EF4-FFF2-40B4-BE49-F238E27FC236}">
                <a16:creationId xmlns:a16="http://schemas.microsoft.com/office/drawing/2014/main" xmlns="" id="{AD9200AF-5940-47EB-8AFC-4921CB886852}"/>
              </a:ext>
            </a:extLst>
          </p:cNvPr>
          <p:cNvPicPr>
            <a:picLocks noChangeAspect="1" noChangeArrowheads="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9586441">
            <a:off x="8157878" y="1430910"/>
            <a:ext cx="494241" cy="494242"/>
          </a:xfrm>
          <a:prstGeom prst="rect">
            <a:avLst/>
          </a:prstGeom>
          <a:noFill/>
          <a:extLst>
            <a:ext uri="{909E8E84-426E-40DD-AFC4-6F175D3DCCD1}">
              <a14:hiddenFill xmlns:a14="http://schemas.microsoft.com/office/drawing/2010/main">
                <a:solidFill>
                  <a:srgbClr val="FFFFFF"/>
                </a:solidFill>
              </a14:hiddenFill>
            </a:ext>
          </a:extLst>
        </p:spPr>
      </p:pic>
      <p:sp>
        <p:nvSpPr>
          <p:cNvPr id="131" name="Isosceles Triangle 130"/>
          <p:cNvSpPr/>
          <p:nvPr/>
        </p:nvSpPr>
        <p:spPr>
          <a:xfrm rot="8336575">
            <a:off x="7943721" y="1737883"/>
            <a:ext cx="1766903" cy="989038"/>
          </a:xfrm>
          <a:prstGeom prst="triangl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15" name="Rectangle 14"/>
          <p:cNvSpPr/>
          <p:nvPr/>
        </p:nvSpPr>
        <p:spPr>
          <a:xfrm>
            <a:off x="-31368" y="-52515"/>
            <a:ext cx="9214764" cy="1358008"/>
          </a:xfrm>
          <a:prstGeom prst="rect">
            <a:avLst/>
          </a:prstGeom>
          <a:solidFill>
            <a:srgbClr val="E4494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147" name="Isosceles Triangle 146"/>
          <p:cNvSpPr/>
          <p:nvPr/>
        </p:nvSpPr>
        <p:spPr>
          <a:xfrm rot="15439588">
            <a:off x="2350862" y="803778"/>
            <a:ext cx="4022966" cy="8935801"/>
          </a:xfrm>
          <a:prstGeom prst="triangle">
            <a:avLst/>
          </a:prstGeom>
          <a:solidFill>
            <a:schemeClr val="accent5">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sp>
        <p:nvSpPr>
          <p:cNvPr id="152" name="Right Triangle 151"/>
          <p:cNvSpPr/>
          <p:nvPr/>
        </p:nvSpPr>
        <p:spPr>
          <a:xfrm rot="10800000">
            <a:off x="7567518" y="2502953"/>
            <a:ext cx="1576482" cy="3790009"/>
          </a:xfrm>
          <a:prstGeom prst="rtTriangle">
            <a:avLst/>
          </a:prstGeom>
          <a:solidFill>
            <a:schemeClr val="accent5">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27" name="Isosceles Triangle 26"/>
          <p:cNvSpPr/>
          <p:nvPr/>
        </p:nvSpPr>
        <p:spPr>
          <a:xfrm rot="14731815">
            <a:off x="4053431" y="-736993"/>
            <a:ext cx="854858" cy="9857598"/>
          </a:xfrm>
          <a:prstGeom prst="triangl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pic>
        <p:nvPicPr>
          <p:cNvPr id="2050" name="Picture 2" descr="Image result for calendar icon june 3"/>
          <p:cNvPicPr>
            <a:picLocks noChangeAspect="1" noChangeArrowheads="1"/>
          </p:cNvPicPr>
          <p:nvPr/>
        </p:nvPicPr>
        <p:blipFill rotWithShape="1">
          <a:blip r:embed="rId4">
            <a:extLst>
              <a:ext uri="{28A0092B-C50C-407E-A947-70E740481C1C}">
                <a14:useLocalDpi xmlns:a14="http://schemas.microsoft.com/office/drawing/2010/main" val="0"/>
              </a:ext>
            </a:extLst>
          </a:blip>
          <a:srcRect l="26870" t="26993" r="26248" b="23849"/>
          <a:stretch/>
        </p:blipFill>
        <p:spPr bwMode="auto">
          <a:xfrm>
            <a:off x="5961729" y="5485863"/>
            <a:ext cx="468661" cy="516207"/>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Image result for icon bar graph"/>
          <p:cNvPicPr>
            <a:picLocks noChangeAspect="1" noChangeArrowheads="1"/>
          </p:cNvPicPr>
          <p:nvPr/>
        </p:nvPicPr>
        <p:blipFill rotWithShape="1">
          <a:blip r:embed="rId5">
            <a:duotone>
              <a:prstClr val="black"/>
              <a:schemeClr val="accent5">
                <a:tint val="45000"/>
                <a:satMod val="400000"/>
              </a:schemeClr>
            </a:duotone>
            <a:extLst>
              <a:ext uri="{28A0092B-C50C-407E-A947-70E740481C1C}">
                <a14:useLocalDpi xmlns:a14="http://schemas.microsoft.com/office/drawing/2010/main" val="0"/>
              </a:ext>
            </a:extLst>
          </a:blip>
          <a:srcRect l="22552" t="25051" r="23116" b="24079"/>
          <a:stretch/>
        </p:blipFill>
        <p:spPr bwMode="auto">
          <a:xfrm rot="20067291">
            <a:off x="5146942" y="1597003"/>
            <a:ext cx="1159193" cy="81310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rot="20081691">
            <a:off x="1363826" y="3804688"/>
            <a:ext cx="2149627" cy="461665"/>
          </a:xfrm>
          <a:prstGeom prst="rect">
            <a:avLst/>
          </a:prstGeom>
          <a:noFill/>
        </p:spPr>
        <p:txBody>
          <a:bodyPr wrap="square" rtlCol="0">
            <a:spAutoFit/>
          </a:bodyPr>
          <a:lstStyle/>
          <a:p>
            <a:pPr algn="ctr"/>
            <a:r>
              <a:rPr lang="en-US" sz="2400" dirty="0">
                <a:solidFill>
                  <a:srgbClr val="F37C57"/>
                </a:solidFill>
                <a:latin typeface="Arial Black" panose="020B0A04020102020204" pitchFamily="34" charset="0"/>
              </a:rPr>
              <a:t>$35M +</a:t>
            </a:r>
          </a:p>
        </p:txBody>
      </p:sp>
      <p:sp>
        <p:nvSpPr>
          <p:cNvPr id="11" name="TextBox 10"/>
          <p:cNvSpPr txBox="1"/>
          <p:nvPr/>
        </p:nvSpPr>
        <p:spPr>
          <a:xfrm rot="19977635">
            <a:off x="3632018" y="3405629"/>
            <a:ext cx="1595139" cy="523220"/>
          </a:xfrm>
          <a:prstGeom prst="rect">
            <a:avLst/>
          </a:prstGeom>
          <a:noFill/>
        </p:spPr>
        <p:txBody>
          <a:bodyPr wrap="square" rtlCol="0">
            <a:spAutoFit/>
          </a:bodyPr>
          <a:lstStyle>
            <a:defPPr>
              <a:defRPr lang="en-US"/>
            </a:defPPr>
            <a:lvl1pPr>
              <a:defRPr sz="1400">
                <a:solidFill>
                  <a:schemeClr val="tx1">
                    <a:lumMod val="65000"/>
                    <a:lumOff val="35000"/>
                  </a:schemeClr>
                </a:solidFill>
                <a:latin typeface="Arial" panose="020B0604020202020204" pitchFamily="34" charset="0"/>
                <a:cs typeface="Arial" panose="020B0604020202020204" pitchFamily="34" charset="0"/>
              </a:defRPr>
            </a:lvl1pPr>
          </a:lstStyle>
          <a:p>
            <a:r>
              <a:rPr lang="en-US" dirty="0">
                <a:solidFill>
                  <a:schemeClr val="tx1">
                    <a:lumMod val="75000"/>
                  </a:schemeClr>
                </a:solidFill>
              </a:rPr>
              <a:t>Largest source of revenue for CCC</a:t>
            </a:r>
            <a:endParaRPr lang="en-CA" dirty="0">
              <a:solidFill>
                <a:schemeClr val="tx1">
                  <a:lumMod val="75000"/>
                </a:schemeClr>
              </a:solidFill>
            </a:endParaRPr>
          </a:p>
        </p:txBody>
      </p:sp>
      <p:sp>
        <p:nvSpPr>
          <p:cNvPr id="18" name="TextBox 17"/>
          <p:cNvSpPr txBox="1"/>
          <p:nvPr/>
        </p:nvSpPr>
        <p:spPr>
          <a:xfrm rot="20209887">
            <a:off x="3745218" y="3070444"/>
            <a:ext cx="902811" cy="461665"/>
          </a:xfrm>
          <a:prstGeom prst="rect">
            <a:avLst/>
          </a:prstGeom>
          <a:noFill/>
        </p:spPr>
        <p:txBody>
          <a:bodyPr wrap="none" rtlCol="0">
            <a:spAutoFit/>
          </a:bodyPr>
          <a:lstStyle/>
          <a:p>
            <a:r>
              <a:rPr lang="en-CA" sz="2400" dirty="0">
                <a:solidFill>
                  <a:srgbClr val="F37C57"/>
                </a:solidFill>
                <a:latin typeface="Arial Black" panose="020B0A04020102020204" pitchFamily="34" charset="0"/>
              </a:rPr>
              <a:t>24%</a:t>
            </a:r>
          </a:p>
        </p:txBody>
      </p:sp>
      <p:pic>
        <p:nvPicPr>
          <p:cNvPr id="2068" name="Picture 20" descr="Image result for icons research"/>
          <p:cNvPicPr>
            <a:picLocks noChangeAspect="1" noChangeArrowheads="1"/>
          </p:cNvPicPr>
          <p:nvPr/>
        </p:nvPicPr>
        <p:blipFill>
          <a:blip r:embed="rId6">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rot="20119475">
            <a:off x="1751906" y="3188182"/>
            <a:ext cx="752485" cy="752485"/>
          </a:xfrm>
          <a:prstGeom prst="rect">
            <a:avLst/>
          </a:prstGeom>
          <a:noFill/>
          <a:extLst>
            <a:ext uri="{909E8E84-426E-40DD-AFC4-6F175D3DCCD1}">
              <a14:hiddenFill xmlns:a14="http://schemas.microsoft.com/office/drawing/2010/main">
                <a:solidFill>
                  <a:srgbClr val="FFFFFF"/>
                </a:solidFill>
              </a14:hiddenFill>
            </a:ext>
          </a:extLst>
        </p:spPr>
      </p:pic>
      <p:sp>
        <p:nvSpPr>
          <p:cNvPr id="142" name="TextBox 141"/>
          <p:cNvSpPr txBox="1"/>
          <p:nvPr/>
        </p:nvSpPr>
        <p:spPr>
          <a:xfrm rot="19968728">
            <a:off x="1603309" y="4147087"/>
            <a:ext cx="1929646" cy="954107"/>
          </a:xfrm>
          <a:prstGeom prst="rect">
            <a:avLst/>
          </a:prstGeom>
          <a:noFill/>
        </p:spPr>
        <p:txBody>
          <a:bodyPr wrap="square" rtlCol="0">
            <a:spAutoFit/>
          </a:bodyPr>
          <a:lstStyle/>
          <a:p>
            <a:pPr algn="ctr"/>
            <a:r>
              <a:rPr lang="en-US" sz="1400" dirty="0">
                <a:solidFill>
                  <a:schemeClr val="tx1">
                    <a:lumMod val="75000"/>
                  </a:schemeClr>
                </a:solidFill>
                <a:latin typeface="Arial" panose="020B0604020202020204" pitchFamily="34" charset="0"/>
                <a:cs typeface="Arial" panose="020B0604020202020204" pitchFamily="34" charset="0"/>
              </a:rPr>
              <a:t>Raised for research &amp; patient programs since 1996</a:t>
            </a:r>
          </a:p>
          <a:p>
            <a:pPr algn="ctr"/>
            <a:endParaRPr lang="en-CA" sz="1400" dirty="0">
              <a:solidFill>
                <a:schemeClr val="tx1">
                  <a:lumMod val="75000"/>
                </a:schemeClr>
              </a:solidFill>
              <a:latin typeface="Arial" panose="020B0604020202020204" pitchFamily="34" charset="0"/>
              <a:cs typeface="Arial" panose="020B0604020202020204" pitchFamily="34" charset="0"/>
            </a:endParaRPr>
          </a:p>
        </p:txBody>
      </p:sp>
      <p:pic>
        <p:nvPicPr>
          <p:cNvPr id="1048" name="Picture 24" descr="http://icons.iconarchive.com/icons/custom-icon-design/flatastic-9/512/Pie-chart-icon.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01369" y="2454003"/>
            <a:ext cx="674786" cy="674786"/>
          </a:xfrm>
          <a:prstGeom prst="rect">
            <a:avLst/>
          </a:prstGeom>
          <a:noFill/>
          <a:extLst>
            <a:ext uri="{909E8E84-426E-40DD-AFC4-6F175D3DCCD1}">
              <a14:hiddenFill xmlns:a14="http://schemas.microsoft.com/office/drawing/2010/main">
                <a:solidFill>
                  <a:srgbClr val="FFFFFF"/>
                </a:solidFill>
              </a14:hiddenFill>
            </a:ext>
          </a:extLst>
        </p:spPr>
      </p:pic>
      <p:sp>
        <p:nvSpPr>
          <p:cNvPr id="166" name="TextBox 165"/>
          <p:cNvSpPr txBox="1"/>
          <p:nvPr/>
        </p:nvSpPr>
        <p:spPr>
          <a:xfrm rot="20081691">
            <a:off x="4952914" y="2308877"/>
            <a:ext cx="2149627" cy="461665"/>
          </a:xfrm>
          <a:prstGeom prst="rect">
            <a:avLst/>
          </a:prstGeom>
          <a:noFill/>
        </p:spPr>
        <p:txBody>
          <a:bodyPr wrap="square" rtlCol="0">
            <a:spAutoFit/>
          </a:bodyPr>
          <a:lstStyle/>
          <a:p>
            <a:pPr algn="ctr"/>
            <a:r>
              <a:rPr lang="en-US" sz="2400" dirty="0">
                <a:solidFill>
                  <a:srgbClr val="F37C57"/>
                </a:solidFill>
                <a:latin typeface="Arial Black" panose="020B0A04020102020204" pitchFamily="34" charset="0"/>
              </a:rPr>
              <a:t>$3.65M</a:t>
            </a:r>
          </a:p>
        </p:txBody>
      </p:sp>
      <p:sp>
        <p:nvSpPr>
          <p:cNvPr id="167" name="TextBox 166"/>
          <p:cNvSpPr txBox="1"/>
          <p:nvPr/>
        </p:nvSpPr>
        <p:spPr>
          <a:xfrm rot="19977635">
            <a:off x="5531373" y="2474420"/>
            <a:ext cx="1595139" cy="523220"/>
          </a:xfrm>
          <a:prstGeom prst="rect">
            <a:avLst/>
          </a:prstGeom>
          <a:noFill/>
        </p:spPr>
        <p:txBody>
          <a:bodyPr wrap="square" rtlCol="0">
            <a:spAutoFit/>
          </a:bodyPr>
          <a:lstStyle>
            <a:defPPr>
              <a:defRPr lang="en-US"/>
            </a:defPPr>
            <a:lvl1pPr>
              <a:defRPr sz="1400">
                <a:solidFill>
                  <a:schemeClr val="tx1">
                    <a:lumMod val="65000"/>
                    <a:lumOff val="35000"/>
                  </a:schemeClr>
                </a:solidFill>
                <a:latin typeface="Arial" panose="020B0604020202020204" pitchFamily="34" charset="0"/>
                <a:cs typeface="Arial" panose="020B0604020202020204" pitchFamily="34" charset="0"/>
              </a:defRPr>
            </a:lvl1pPr>
          </a:lstStyle>
          <a:p>
            <a:r>
              <a:rPr lang="en-US" dirty="0">
                <a:solidFill>
                  <a:schemeClr val="tx1">
                    <a:lumMod val="75000"/>
                  </a:schemeClr>
                </a:solidFill>
              </a:rPr>
              <a:t>2018 goal from $240,000 in 1996</a:t>
            </a:r>
            <a:endParaRPr lang="en-CA" dirty="0">
              <a:solidFill>
                <a:schemeClr val="tx1">
                  <a:lumMod val="75000"/>
                </a:schemeClr>
              </a:solidFill>
            </a:endParaRPr>
          </a:p>
        </p:txBody>
      </p:sp>
      <p:sp>
        <p:nvSpPr>
          <p:cNvPr id="19" name="TextBox 18"/>
          <p:cNvSpPr txBox="1"/>
          <p:nvPr/>
        </p:nvSpPr>
        <p:spPr>
          <a:xfrm>
            <a:off x="5379627" y="4759127"/>
            <a:ext cx="1789634" cy="738664"/>
          </a:xfrm>
          <a:prstGeom prst="rect">
            <a:avLst/>
          </a:prstGeom>
          <a:noFill/>
        </p:spPr>
        <p:txBody>
          <a:bodyPr wrap="square" rtlCol="0">
            <a:spAutoFit/>
          </a:bodyPr>
          <a:lstStyle/>
          <a:p>
            <a:r>
              <a:rPr lang="en-US" sz="1400" dirty="0">
                <a:solidFill>
                  <a:schemeClr val="tx1">
                    <a:lumMod val="75000"/>
                  </a:schemeClr>
                </a:solidFill>
                <a:latin typeface="Arial" panose="020B0604020202020204" pitchFamily="34" charset="0"/>
                <a:cs typeface="Arial" panose="020B0604020202020204" pitchFamily="34" charset="0"/>
              </a:rPr>
              <a:t>All events across Canada will be held on Sunday, June 3</a:t>
            </a:r>
            <a:endParaRPr lang="en-CA" sz="1400" dirty="0">
              <a:solidFill>
                <a:schemeClr val="tx1">
                  <a:lumMod val="75000"/>
                </a:schemeClr>
              </a:solidFill>
              <a:latin typeface="Arial" panose="020B0604020202020204" pitchFamily="34" charset="0"/>
              <a:cs typeface="Arial" panose="020B0604020202020204" pitchFamily="34" charset="0"/>
            </a:endParaRPr>
          </a:p>
        </p:txBody>
      </p:sp>
      <p:grpSp>
        <p:nvGrpSpPr>
          <p:cNvPr id="21" name="Group 20"/>
          <p:cNvGrpSpPr/>
          <p:nvPr/>
        </p:nvGrpSpPr>
        <p:grpSpPr>
          <a:xfrm>
            <a:off x="3986346" y="5223220"/>
            <a:ext cx="826607" cy="856161"/>
            <a:chOff x="387023" y="1517503"/>
            <a:chExt cx="1463915" cy="1611527"/>
          </a:xfrm>
        </p:grpSpPr>
        <p:pic>
          <p:nvPicPr>
            <p:cNvPr id="1032" name="Picture 8" descr="Related image"/>
            <p:cNvPicPr>
              <a:picLocks noChangeAspect="1" noChangeArrowheads="1"/>
            </p:cNvPicPr>
            <p:nvPr/>
          </p:nvPicPr>
          <p:blipFill>
            <a:blip r:embed="rId8">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387023" y="1517503"/>
              <a:ext cx="1463915" cy="1463915"/>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442427" y="2405504"/>
              <a:ext cx="1353106" cy="723526"/>
            </a:xfrm>
            <a:prstGeom prst="rect">
              <a:avLst/>
            </a:prstGeom>
            <a:noFill/>
          </p:spPr>
          <p:txBody>
            <a:bodyPr wrap="none" lIns="91440" tIns="45720" rIns="91440" bIns="45720">
              <a:prstTxWarp prst="textArchDown">
                <a:avLst/>
              </a:prstTxWarp>
              <a:spAutoFit/>
            </a:bodyPr>
            <a:lstStyle/>
            <a:p>
              <a:pPr algn="ctr"/>
              <a:r>
                <a:rPr lang="en-CA" sz="1600" dirty="0">
                  <a:solidFill>
                    <a:schemeClr val="tx1">
                      <a:lumMod val="75000"/>
                      <a:lumOff val="25000"/>
                    </a:schemeClr>
                  </a:solidFill>
                  <a:latin typeface="Arial Black" panose="020B0A04020102020204" pitchFamily="34" charset="0"/>
                </a:rPr>
                <a:t>Powered by volunteers</a:t>
              </a:r>
            </a:p>
          </p:txBody>
        </p:sp>
      </p:grpSp>
      <p:sp>
        <p:nvSpPr>
          <p:cNvPr id="171" name="TextBox 170"/>
          <p:cNvSpPr txBox="1"/>
          <p:nvPr/>
        </p:nvSpPr>
        <p:spPr>
          <a:xfrm>
            <a:off x="3200799" y="4746172"/>
            <a:ext cx="2290687" cy="523220"/>
          </a:xfrm>
          <a:prstGeom prst="rect">
            <a:avLst/>
          </a:prstGeom>
          <a:noFill/>
        </p:spPr>
        <p:txBody>
          <a:bodyPr wrap="square" rtlCol="0">
            <a:spAutoFit/>
          </a:bodyPr>
          <a:lstStyle>
            <a:defPPr>
              <a:defRPr lang="en-US"/>
            </a:defPPr>
            <a:lvl1pPr>
              <a:defRPr sz="1200">
                <a:solidFill>
                  <a:schemeClr val="tx1">
                    <a:lumMod val="65000"/>
                    <a:lumOff val="35000"/>
                  </a:schemeClr>
                </a:solidFill>
                <a:latin typeface="Arial" panose="020B0604020202020204" pitchFamily="34" charset="0"/>
                <a:cs typeface="Arial" panose="020B0604020202020204" pitchFamily="34" charset="0"/>
              </a:defRPr>
            </a:lvl1pPr>
          </a:lstStyle>
          <a:p>
            <a:pPr algn="ctr"/>
            <a:r>
              <a:rPr lang="en-CA" sz="1400" dirty="0" smtClean="0">
                <a:solidFill>
                  <a:schemeClr val="tx1">
                    <a:lumMod val="75000"/>
                  </a:schemeClr>
                </a:solidFill>
              </a:rPr>
              <a:t>Led </a:t>
            </a:r>
            <a:r>
              <a:rPr lang="en-CA" sz="1400" dirty="0">
                <a:solidFill>
                  <a:schemeClr val="tx1">
                    <a:lumMod val="75000"/>
                  </a:schemeClr>
                </a:solidFill>
              </a:rPr>
              <a:t>by volunteers supported by CCC staff</a:t>
            </a:r>
          </a:p>
        </p:txBody>
      </p:sp>
      <p:pic>
        <p:nvPicPr>
          <p:cNvPr id="2058" name="Picture 10" descr="people, Celebration, party, Humanpictos, birthday, Birthday And Party, Fun Icon"/>
          <p:cNvPicPr>
            <a:picLocks noChangeAspect="1" noChangeArrowheads="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697800" y="5274959"/>
            <a:ext cx="760984" cy="76098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255332" y="4682652"/>
            <a:ext cx="1746435" cy="954107"/>
          </a:xfrm>
          <a:prstGeom prst="rect">
            <a:avLst/>
          </a:prstGeom>
          <a:noFill/>
        </p:spPr>
        <p:txBody>
          <a:bodyPr wrap="square" rtlCol="0">
            <a:spAutoFit/>
          </a:bodyPr>
          <a:lstStyle>
            <a:defPPr>
              <a:defRPr lang="en-US"/>
            </a:defPPr>
            <a:lvl1pPr>
              <a:defRPr sz="1200">
                <a:solidFill>
                  <a:schemeClr val="tx1">
                    <a:lumMod val="65000"/>
                    <a:lumOff val="35000"/>
                  </a:schemeClr>
                </a:solidFill>
                <a:latin typeface="Arial" panose="020B0604020202020204" pitchFamily="34" charset="0"/>
                <a:cs typeface="Arial" panose="020B0604020202020204" pitchFamily="34" charset="0"/>
              </a:defRPr>
            </a:lvl1pPr>
          </a:lstStyle>
          <a:p>
            <a:pPr algn="ctr"/>
            <a:r>
              <a:rPr lang="en-CA" altLang="en-US" sz="1400" dirty="0">
                <a:solidFill>
                  <a:schemeClr val="tx1">
                    <a:lumMod val="75000"/>
                  </a:schemeClr>
                </a:solidFill>
              </a:rPr>
              <a:t>CCC’s largest and most energetic fundraising event. </a:t>
            </a:r>
          </a:p>
          <a:p>
            <a:pPr algn="ctr"/>
            <a:endParaRPr lang="en-CA" altLang="en-US" sz="1400" dirty="0">
              <a:solidFill>
                <a:schemeClr val="tx1">
                  <a:lumMod val="75000"/>
                </a:schemeClr>
              </a:solidFill>
            </a:endParaRPr>
          </a:p>
        </p:txBody>
      </p:sp>
      <p:sp>
        <p:nvSpPr>
          <p:cNvPr id="10" name="Rectangle 9"/>
          <p:cNvSpPr/>
          <p:nvPr/>
        </p:nvSpPr>
        <p:spPr>
          <a:xfrm rot="20267393">
            <a:off x="2136311" y="2306444"/>
            <a:ext cx="7018849" cy="1868704"/>
          </a:xfrm>
          <a:custGeom>
            <a:avLst/>
            <a:gdLst>
              <a:gd name="connsiteX0" fmla="*/ 0 w 2912864"/>
              <a:gd name="connsiteY0" fmla="*/ 0 h 1074311"/>
              <a:gd name="connsiteX1" fmla="*/ 2912864 w 2912864"/>
              <a:gd name="connsiteY1" fmla="*/ 0 h 1074311"/>
              <a:gd name="connsiteX2" fmla="*/ 2912864 w 2912864"/>
              <a:gd name="connsiteY2" fmla="*/ 1074311 h 1074311"/>
              <a:gd name="connsiteX3" fmla="*/ 0 w 2912864"/>
              <a:gd name="connsiteY3" fmla="*/ 1074311 h 1074311"/>
              <a:gd name="connsiteX4" fmla="*/ 0 w 2912864"/>
              <a:gd name="connsiteY4" fmla="*/ 0 h 1074311"/>
              <a:gd name="connsiteX0" fmla="*/ 0 w 2912864"/>
              <a:gd name="connsiteY0" fmla="*/ 256032 h 1330343"/>
              <a:gd name="connsiteX1" fmla="*/ 2839712 w 2912864"/>
              <a:gd name="connsiteY1" fmla="*/ 0 h 1330343"/>
              <a:gd name="connsiteX2" fmla="*/ 2912864 w 2912864"/>
              <a:gd name="connsiteY2" fmla="*/ 1330343 h 1330343"/>
              <a:gd name="connsiteX3" fmla="*/ 0 w 2912864"/>
              <a:gd name="connsiteY3" fmla="*/ 1330343 h 1330343"/>
              <a:gd name="connsiteX4" fmla="*/ 0 w 2912864"/>
              <a:gd name="connsiteY4" fmla="*/ 256032 h 1330343"/>
              <a:gd name="connsiteX0" fmla="*/ 0 w 2998208"/>
              <a:gd name="connsiteY0" fmla="*/ 256032 h 1476647"/>
              <a:gd name="connsiteX1" fmla="*/ 2839712 w 2998208"/>
              <a:gd name="connsiteY1" fmla="*/ 0 h 1476647"/>
              <a:gd name="connsiteX2" fmla="*/ 2998208 w 2998208"/>
              <a:gd name="connsiteY2" fmla="*/ 1476647 h 1476647"/>
              <a:gd name="connsiteX3" fmla="*/ 0 w 2998208"/>
              <a:gd name="connsiteY3" fmla="*/ 1330343 h 1476647"/>
              <a:gd name="connsiteX4" fmla="*/ 0 w 2998208"/>
              <a:gd name="connsiteY4" fmla="*/ 256032 h 1476647"/>
              <a:gd name="connsiteX0" fmla="*/ 0 w 3034784"/>
              <a:gd name="connsiteY0" fmla="*/ 256032 h 1586375"/>
              <a:gd name="connsiteX1" fmla="*/ 2839712 w 3034784"/>
              <a:gd name="connsiteY1" fmla="*/ 0 h 1586375"/>
              <a:gd name="connsiteX2" fmla="*/ 3034784 w 3034784"/>
              <a:gd name="connsiteY2" fmla="*/ 1586375 h 1586375"/>
              <a:gd name="connsiteX3" fmla="*/ 0 w 3034784"/>
              <a:gd name="connsiteY3" fmla="*/ 1330343 h 1586375"/>
              <a:gd name="connsiteX4" fmla="*/ 0 w 3034784"/>
              <a:gd name="connsiteY4" fmla="*/ 256032 h 1586375"/>
              <a:gd name="connsiteX0" fmla="*/ 0 w 3095744"/>
              <a:gd name="connsiteY0" fmla="*/ 231648 h 1561991"/>
              <a:gd name="connsiteX1" fmla="*/ 3095744 w 3095744"/>
              <a:gd name="connsiteY1" fmla="*/ 0 h 1561991"/>
              <a:gd name="connsiteX2" fmla="*/ 3034784 w 3095744"/>
              <a:gd name="connsiteY2" fmla="*/ 1561991 h 1561991"/>
              <a:gd name="connsiteX3" fmla="*/ 0 w 3095744"/>
              <a:gd name="connsiteY3" fmla="*/ 1305959 h 1561991"/>
              <a:gd name="connsiteX4" fmla="*/ 0 w 3095744"/>
              <a:gd name="connsiteY4" fmla="*/ 231648 h 1561991"/>
              <a:gd name="connsiteX0" fmla="*/ 0 w 3095744"/>
              <a:gd name="connsiteY0" fmla="*/ 231648 h 1561991"/>
              <a:gd name="connsiteX1" fmla="*/ 3095744 w 3095744"/>
              <a:gd name="connsiteY1" fmla="*/ 0 h 1561991"/>
              <a:gd name="connsiteX2" fmla="*/ 3034784 w 3095744"/>
              <a:gd name="connsiteY2" fmla="*/ 1561991 h 1561991"/>
              <a:gd name="connsiteX3" fmla="*/ 12192 w 3095744"/>
              <a:gd name="connsiteY3" fmla="*/ 1220615 h 1561991"/>
              <a:gd name="connsiteX4" fmla="*/ 0 w 3095744"/>
              <a:gd name="connsiteY4" fmla="*/ 231648 h 15619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5744" h="1561991">
                <a:moveTo>
                  <a:pt x="0" y="231648"/>
                </a:moveTo>
                <a:lnTo>
                  <a:pt x="3095744" y="0"/>
                </a:lnTo>
                <a:lnTo>
                  <a:pt x="3034784" y="1561991"/>
                </a:lnTo>
                <a:lnTo>
                  <a:pt x="12192" y="1220615"/>
                </a:lnTo>
                <a:lnTo>
                  <a:pt x="0" y="231648"/>
                </a:lnTo>
                <a:close/>
              </a:path>
            </a:pathLst>
          </a:custGeom>
          <a:noFill/>
          <a:ln>
            <a:noFill/>
          </a:ln>
          <a:effectLst>
            <a:softEdge rad="0"/>
          </a:effectLst>
        </p:spPr>
        <p:style>
          <a:lnRef idx="1">
            <a:schemeClr val="accent1"/>
          </a:lnRef>
          <a:fillRef idx="3">
            <a:schemeClr val="accent1"/>
          </a:fillRef>
          <a:effectRef idx="2">
            <a:schemeClr val="accent1"/>
          </a:effectRef>
          <a:fontRef idx="minor">
            <a:schemeClr val="lt1"/>
          </a:fontRef>
        </p:style>
        <p:txBody>
          <a:bodyPr rtlCol="0" anchor="ctr"/>
          <a:lstStyle/>
          <a:p>
            <a:pPr algn="r"/>
            <a:endParaRPr lang="en-CA" sz="3200" dirty="0">
              <a:solidFill>
                <a:schemeClr val="accent5">
                  <a:lumMod val="75000"/>
                </a:schemeClr>
              </a:solidFill>
              <a:latin typeface="Arial Black" panose="020B0A04020102020204" pitchFamily="34" charset="0"/>
            </a:endParaRPr>
          </a:p>
          <a:p>
            <a:pPr algn="r"/>
            <a:r>
              <a:rPr lang="en-CA" sz="4000" dirty="0">
                <a:solidFill>
                  <a:schemeClr val="bg1"/>
                </a:solidFill>
                <a:latin typeface="Arial Black" panose="020B0A04020102020204" pitchFamily="34" charset="0"/>
              </a:rPr>
              <a:t>  60+</a:t>
            </a:r>
            <a:r>
              <a:rPr lang="en-CA" sz="3200" dirty="0">
                <a:solidFill>
                  <a:schemeClr val="accent5">
                    <a:lumMod val="75000"/>
                  </a:schemeClr>
                </a:solidFill>
                <a:latin typeface="Arial Black" panose="020B0A04020102020204" pitchFamily="34" charset="0"/>
              </a:rPr>
              <a:t> </a:t>
            </a:r>
          </a:p>
          <a:p>
            <a:pPr algn="r"/>
            <a:r>
              <a:rPr lang="en-CA" dirty="0">
                <a:solidFill>
                  <a:schemeClr val="bg1">
                    <a:lumMod val="95000"/>
                  </a:schemeClr>
                </a:solidFill>
                <a:latin typeface="Arial Black" panose="020B0A04020102020204" pitchFamily="34" charset="0"/>
              </a:rPr>
              <a:t> walk locations across Canada</a:t>
            </a:r>
          </a:p>
        </p:txBody>
      </p:sp>
      <p:grpSp>
        <p:nvGrpSpPr>
          <p:cNvPr id="29" name="Group 420"/>
          <p:cNvGrpSpPr>
            <a:grpSpLocks/>
          </p:cNvGrpSpPr>
          <p:nvPr/>
        </p:nvGrpSpPr>
        <p:grpSpPr bwMode="auto">
          <a:xfrm rot="20266430">
            <a:off x="5133208" y="3449268"/>
            <a:ext cx="3753223" cy="1182642"/>
            <a:chOff x="2209800" y="3352800"/>
            <a:chExt cx="6761312" cy="2825750"/>
          </a:xfrm>
        </p:grpSpPr>
        <p:pic>
          <p:nvPicPr>
            <p:cNvPr id="30" name="Picture 29"/>
            <p:cNvPicPr>
              <a:picLocks noChangeAspect="1" noChangeArrowheads="1"/>
            </p:cNvPicPr>
            <p:nvPr/>
          </p:nvPicPr>
          <p:blipFill>
            <a:blip r:embed="rId9">
              <a:clrChange>
                <a:clrFrom>
                  <a:srgbClr val="FFFFFF"/>
                </a:clrFrom>
                <a:clrTo>
                  <a:srgbClr val="FFFFFF">
                    <a:alpha val="0"/>
                  </a:srgbClr>
                </a:clrTo>
              </a:clrChange>
              <a:extLst>
                <a:ext uri="{BEBA8EAE-BF5A-486C-A8C5-ECC9F3942E4B}">
                  <a14:imgProps xmlns:a14="http://schemas.microsoft.com/office/drawing/2010/main">
                    <a14:imgLayer r:embed="rId10">
                      <a14:imgEffect>
                        <a14:brightnessContrast bright="14000" contrast="20000"/>
                      </a14:imgEffect>
                    </a14:imgLayer>
                  </a14:imgProps>
                </a:ext>
              </a:extLst>
            </a:blip>
            <a:srcRect l="3270" t="54865"/>
            <a:stretch>
              <a:fillRect/>
            </a:stretch>
          </p:blipFill>
          <p:spPr bwMode="auto">
            <a:xfrm>
              <a:off x="2209800" y="3352800"/>
              <a:ext cx="6761312" cy="2743447"/>
            </a:xfrm>
            <a:prstGeom prst="rect">
              <a:avLst/>
            </a:prstGeom>
            <a:ln>
              <a:noFill/>
            </a:ln>
            <a:effectLst>
              <a:outerShdw blurRad="190500" algn="tl" rotWithShape="0">
                <a:srgbClr val="000000">
                  <a:alpha val="70000"/>
                </a:srgbClr>
              </a:outerShdw>
            </a:effectLst>
          </p:spPr>
        </p:pic>
        <p:grpSp>
          <p:nvGrpSpPr>
            <p:cNvPr id="31" name="Group 419"/>
            <p:cNvGrpSpPr>
              <a:grpSpLocks/>
            </p:cNvGrpSpPr>
            <p:nvPr/>
          </p:nvGrpSpPr>
          <p:grpSpPr bwMode="auto">
            <a:xfrm>
              <a:off x="2286109" y="3543503"/>
              <a:ext cx="6629304" cy="2634734"/>
              <a:chOff x="2286109" y="3543503"/>
              <a:chExt cx="6629304" cy="2634734"/>
            </a:xfrm>
          </p:grpSpPr>
          <p:grpSp>
            <p:nvGrpSpPr>
              <p:cNvPr id="33" name="Group 331"/>
              <p:cNvGrpSpPr/>
              <p:nvPr/>
            </p:nvGrpSpPr>
            <p:grpSpPr>
              <a:xfrm>
                <a:off x="7162810" y="3581398"/>
                <a:ext cx="1752603" cy="736600"/>
                <a:chOff x="6858000" y="3581400"/>
                <a:chExt cx="2049462" cy="889000"/>
              </a:xfrm>
              <a:effectLst>
                <a:glow rad="63500">
                  <a:srgbClr val="E23ABE">
                    <a:alpha val="40000"/>
                  </a:srgbClr>
                </a:glow>
              </a:effectLst>
            </p:grpSpPr>
            <p:pic>
              <p:nvPicPr>
                <p:cNvPr id="116" name="Picture 306"/>
                <p:cNvPicPr>
                  <a:picLocks noChangeAspect="1" noChangeArrowheads="1"/>
                </p:cNvPicPr>
                <p:nvPr/>
              </p:nvPicPr>
              <p:blipFill>
                <a:blip r:embed="rId11" cstate="print">
                  <a:duotone>
                    <a:schemeClr val="accent2">
                      <a:shade val="45000"/>
                      <a:satMod val="135000"/>
                    </a:schemeClr>
                    <a:prstClr val="white"/>
                  </a:duotone>
                  <a:lum bright="-10000" contrast="40000"/>
                </a:blip>
                <a:srcRect/>
                <a:stretch>
                  <a:fillRect/>
                </a:stretch>
              </p:blipFill>
              <p:spPr bwMode="auto">
                <a:xfrm>
                  <a:off x="8516178" y="3895707"/>
                  <a:ext cx="191159" cy="260387"/>
                </a:xfrm>
                <a:prstGeom prst="rect">
                  <a:avLst/>
                </a:prstGeom>
                <a:ln>
                  <a:noFill/>
                </a:ln>
                <a:effectLst>
                  <a:outerShdw blurRad="190500" algn="tl" rotWithShape="0">
                    <a:srgbClr val="000000">
                      <a:alpha val="70000"/>
                    </a:srgbClr>
                  </a:outerShdw>
                </a:effectLst>
              </p:spPr>
            </p:pic>
            <p:pic>
              <p:nvPicPr>
                <p:cNvPr id="117" name="Picture 307"/>
                <p:cNvPicPr>
                  <a:picLocks noChangeAspect="1" noChangeArrowheads="1"/>
                </p:cNvPicPr>
                <p:nvPr/>
              </p:nvPicPr>
              <p:blipFill>
                <a:blip r:embed="rId11" cstate="print">
                  <a:duotone>
                    <a:schemeClr val="accent2">
                      <a:shade val="45000"/>
                      <a:satMod val="135000"/>
                    </a:schemeClr>
                    <a:prstClr val="white"/>
                  </a:duotone>
                  <a:lum bright="-10000" contrast="40000"/>
                </a:blip>
                <a:srcRect/>
                <a:stretch>
                  <a:fillRect/>
                </a:stretch>
              </p:blipFill>
              <p:spPr bwMode="auto">
                <a:xfrm>
                  <a:off x="8087339" y="4095720"/>
                  <a:ext cx="191159" cy="260387"/>
                </a:xfrm>
                <a:prstGeom prst="rect">
                  <a:avLst/>
                </a:prstGeom>
                <a:ln>
                  <a:noFill/>
                </a:ln>
                <a:effectLst>
                  <a:outerShdw blurRad="190500" algn="tl" rotWithShape="0">
                    <a:srgbClr val="000000">
                      <a:alpha val="70000"/>
                    </a:srgbClr>
                  </a:outerShdw>
                </a:effectLst>
              </p:spPr>
            </p:pic>
            <p:pic>
              <p:nvPicPr>
                <p:cNvPr id="118" name="Picture 308"/>
                <p:cNvPicPr>
                  <a:picLocks noChangeAspect="1" noChangeArrowheads="1"/>
                </p:cNvPicPr>
                <p:nvPr/>
              </p:nvPicPr>
              <p:blipFill>
                <a:blip r:embed="rId11" cstate="print">
                  <a:duotone>
                    <a:schemeClr val="accent2">
                      <a:shade val="45000"/>
                      <a:satMod val="135000"/>
                    </a:schemeClr>
                    <a:prstClr val="white"/>
                  </a:duotone>
                  <a:lum bright="-10000" contrast="40000"/>
                </a:blip>
                <a:srcRect/>
                <a:stretch>
                  <a:fillRect/>
                </a:stretch>
              </p:blipFill>
              <p:spPr bwMode="auto">
                <a:xfrm>
                  <a:off x="8373231" y="4038573"/>
                  <a:ext cx="191159" cy="260387"/>
                </a:xfrm>
                <a:prstGeom prst="rect">
                  <a:avLst/>
                </a:prstGeom>
                <a:ln>
                  <a:noFill/>
                </a:ln>
                <a:effectLst>
                  <a:outerShdw blurRad="190500" algn="tl" rotWithShape="0">
                    <a:srgbClr val="000000">
                      <a:alpha val="70000"/>
                    </a:srgbClr>
                  </a:outerShdw>
                </a:effectLst>
              </p:spPr>
            </p:pic>
            <p:pic>
              <p:nvPicPr>
                <p:cNvPr id="119" name="Picture 309"/>
                <p:cNvPicPr>
                  <a:picLocks noChangeAspect="1" noChangeArrowheads="1"/>
                </p:cNvPicPr>
                <p:nvPr/>
              </p:nvPicPr>
              <p:blipFill>
                <a:blip r:embed="rId11" cstate="print">
                  <a:duotone>
                    <a:schemeClr val="accent2">
                      <a:shade val="45000"/>
                      <a:satMod val="135000"/>
                    </a:schemeClr>
                    <a:prstClr val="white"/>
                  </a:duotone>
                  <a:lum bright="-10000" contrast="40000"/>
                </a:blip>
                <a:srcRect/>
                <a:stretch>
                  <a:fillRect/>
                </a:stretch>
              </p:blipFill>
              <p:spPr bwMode="auto">
                <a:xfrm>
                  <a:off x="8516178" y="4010000"/>
                  <a:ext cx="191159" cy="260387"/>
                </a:xfrm>
                <a:prstGeom prst="rect">
                  <a:avLst/>
                </a:prstGeom>
                <a:ln>
                  <a:noFill/>
                </a:ln>
                <a:effectLst>
                  <a:outerShdw blurRad="190500" algn="tl" rotWithShape="0">
                    <a:srgbClr val="000000">
                      <a:alpha val="70000"/>
                    </a:srgbClr>
                  </a:outerShdw>
                </a:effectLst>
              </p:spPr>
            </p:pic>
            <p:pic>
              <p:nvPicPr>
                <p:cNvPr id="120" name="Picture 310"/>
                <p:cNvPicPr>
                  <a:picLocks noChangeAspect="1" noChangeArrowheads="1"/>
                </p:cNvPicPr>
                <p:nvPr/>
              </p:nvPicPr>
              <p:blipFill>
                <a:blip r:embed="rId11" cstate="print">
                  <a:duotone>
                    <a:schemeClr val="accent2">
                      <a:shade val="45000"/>
                      <a:satMod val="135000"/>
                    </a:schemeClr>
                    <a:prstClr val="white"/>
                  </a:duotone>
                  <a:lum bright="-10000" contrast="40000"/>
                </a:blip>
                <a:srcRect/>
                <a:stretch>
                  <a:fillRect/>
                </a:stretch>
              </p:blipFill>
              <p:spPr bwMode="auto">
                <a:xfrm>
                  <a:off x="6858000" y="3952853"/>
                  <a:ext cx="191159" cy="260387"/>
                </a:xfrm>
                <a:prstGeom prst="rect">
                  <a:avLst/>
                </a:prstGeom>
                <a:ln>
                  <a:noFill/>
                </a:ln>
                <a:effectLst>
                  <a:outerShdw blurRad="190500" algn="tl" rotWithShape="0">
                    <a:srgbClr val="000000">
                      <a:alpha val="70000"/>
                    </a:srgbClr>
                  </a:outerShdw>
                </a:effectLst>
              </p:spPr>
            </p:pic>
            <p:pic>
              <p:nvPicPr>
                <p:cNvPr id="121" name="Picture 311"/>
                <p:cNvPicPr>
                  <a:picLocks noChangeAspect="1" noChangeArrowheads="1"/>
                </p:cNvPicPr>
                <p:nvPr/>
              </p:nvPicPr>
              <p:blipFill>
                <a:blip r:embed="rId11" cstate="print">
                  <a:duotone>
                    <a:schemeClr val="accent2">
                      <a:shade val="45000"/>
                      <a:satMod val="135000"/>
                    </a:schemeClr>
                    <a:prstClr val="white"/>
                  </a:duotone>
                  <a:lum bright="-10000" contrast="40000"/>
                </a:blip>
                <a:srcRect/>
                <a:stretch>
                  <a:fillRect/>
                </a:stretch>
              </p:blipFill>
              <p:spPr bwMode="auto">
                <a:xfrm>
                  <a:off x="7458375" y="3581400"/>
                  <a:ext cx="191159" cy="260387"/>
                </a:xfrm>
                <a:prstGeom prst="rect">
                  <a:avLst/>
                </a:prstGeom>
                <a:ln>
                  <a:noFill/>
                </a:ln>
                <a:effectLst>
                  <a:outerShdw blurRad="190500" algn="tl" rotWithShape="0">
                    <a:srgbClr val="000000">
                      <a:alpha val="70000"/>
                    </a:srgbClr>
                  </a:outerShdw>
                </a:effectLst>
              </p:spPr>
            </p:pic>
            <p:pic>
              <p:nvPicPr>
                <p:cNvPr id="122" name="Picture 312"/>
                <p:cNvPicPr>
                  <a:picLocks noChangeAspect="1" noChangeArrowheads="1"/>
                </p:cNvPicPr>
                <p:nvPr/>
              </p:nvPicPr>
              <p:blipFill>
                <a:blip r:embed="rId11" cstate="print">
                  <a:duotone>
                    <a:schemeClr val="accent2">
                      <a:shade val="45000"/>
                      <a:satMod val="135000"/>
                    </a:schemeClr>
                    <a:prstClr val="white"/>
                  </a:duotone>
                  <a:lum bright="-10000" contrast="40000"/>
                </a:blip>
                <a:srcRect/>
                <a:stretch>
                  <a:fillRect/>
                </a:stretch>
              </p:blipFill>
              <p:spPr bwMode="auto">
                <a:xfrm>
                  <a:off x="8373231" y="4210013"/>
                  <a:ext cx="191159" cy="260387"/>
                </a:xfrm>
                <a:prstGeom prst="rect">
                  <a:avLst/>
                </a:prstGeom>
                <a:ln>
                  <a:noFill/>
                </a:ln>
                <a:effectLst>
                  <a:outerShdw blurRad="190500" algn="tl" rotWithShape="0">
                    <a:srgbClr val="000000">
                      <a:alpha val="70000"/>
                    </a:srgbClr>
                  </a:outerShdw>
                </a:effectLst>
              </p:spPr>
            </p:pic>
            <p:pic>
              <p:nvPicPr>
                <p:cNvPr id="123" name="Picture 313"/>
                <p:cNvPicPr>
                  <a:picLocks noChangeAspect="1" noChangeArrowheads="1"/>
                </p:cNvPicPr>
                <p:nvPr/>
              </p:nvPicPr>
              <p:blipFill>
                <a:blip r:embed="rId11" cstate="print">
                  <a:duotone>
                    <a:schemeClr val="accent2">
                      <a:shade val="45000"/>
                      <a:satMod val="135000"/>
                    </a:schemeClr>
                    <a:prstClr val="white"/>
                  </a:duotone>
                  <a:lum bright="-10000" contrast="40000"/>
                </a:blip>
                <a:srcRect/>
                <a:stretch>
                  <a:fillRect/>
                </a:stretch>
              </p:blipFill>
              <p:spPr bwMode="auto">
                <a:xfrm>
                  <a:off x="8716303" y="4010000"/>
                  <a:ext cx="191159" cy="260387"/>
                </a:xfrm>
                <a:prstGeom prst="rect">
                  <a:avLst/>
                </a:prstGeom>
                <a:ln>
                  <a:noFill/>
                </a:ln>
                <a:effectLst>
                  <a:outerShdw blurRad="190500" algn="tl" rotWithShape="0">
                    <a:srgbClr val="000000">
                      <a:alpha val="70000"/>
                    </a:srgbClr>
                  </a:outerShdw>
                </a:effectLst>
              </p:spPr>
            </p:pic>
          </p:grpSp>
          <p:grpSp>
            <p:nvGrpSpPr>
              <p:cNvPr id="34" name="Group 314"/>
              <p:cNvGrpSpPr>
                <a:grpSpLocks/>
              </p:cNvGrpSpPr>
              <p:nvPr/>
            </p:nvGrpSpPr>
            <p:grpSpPr bwMode="auto">
              <a:xfrm>
                <a:off x="7924474" y="4648200"/>
                <a:ext cx="380999" cy="236537"/>
                <a:chOff x="113417563" y="111509802"/>
                <a:chExt cx="348753" cy="235420"/>
              </a:xfrm>
              <a:effectLst>
                <a:glow rad="101600">
                  <a:schemeClr val="accent3">
                    <a:satMod val="175000"/>
                    <a:alpha val="40000"/>
                  </a:schemeClr>
                </a:glow>
              </a:effectLst>
            </p:grpSpPr>
            <p:pic>
              <p:nvPicPr>
                <p:cNvPr id="114" name="Picture 315"/>
                <p:cNvPicPr>
                  <a:picLocks noChangeAspect="1" noChangeArrowheads="1"/>
                </p:cNvPicPr>
                <p:nvPr/>
              </p:nvPicPr>
              <p:blipFill>
                <a:blip r:embed="rId12" cstate="print">
                  <a:duotone>
                    <a:schemeClr val="accent3">
                      <a:shade val="45000"/>
                      <a:satMod val="135000"/>
                    </a:schemeClr>
                    <a:prstClr val="white"/>
                  </a:duotone>
                  <a:lum bright="-20000" contrast="40000"/>
                </a:blip>
                <a:srcRect/>
                <a:stretch>
                  <a:fillRect/>
                </a:stretch>
              </p:blipFill>
              <p:spPr bwMode="auto">
                <a:xfrm>
                  <a:off x="113605125" y="111509802"/>
                  <a:ext cx="161191" cy="219687"/>
                </a:xfrm>
                <a:prstGeom prst="rect">
                  <a:avLst/>
                </a:prstGeom>
                <a:ln>
                  <a:noFill/>
                </a:ln>
                <a:effectLst>
                  <a:outerShdw blurRad="190500" algn="tl" rotWithShape="0">
                    <a:srgbClr val="000000">
                      <a:alpha val="70000"/>
                    </a:srgbClr>
                  </a:outerShdw>
                </a:effectLst>
              </p:spPr>
            </p:pic>
            <p:pic>
              <p:nvPicPr>
                <p:cNvPr id="115" name="Picture 316"/>
                <p:cNvPicPr>
                  <a:picLocks noChangeAspect="1" noChangeArrowheads="1"/>
                </p:cNvPicPr>
                <p:nvPr/>
              </p:nvPicPr>
              <p:blipFill>
                <a:blip r:embed="rId12" cstate="print">
                  <a:duotone>
                    <a:schemeClr val="accent3">
                      <a:shade val="45000"/>
                      <a:satMod val="135000"/>
                    </a:schemeClr>
                    <a:prstClr val="white"/>
                  </a:duotone>
                  <a:lum bright="-20000" contrast="40000"/>
                </a:blip>
                <a:srcRect/>
                <a:stretch>
                  <a:fillRect/>
                </a:stretch>
              </p:blipFill>
              <p:spPr bwMode="auto">
                <a:xfrm>
                  <a:off x="113417563" y="111525535"/>
                  <a:ext cx="161191" cy="219687"/>
                </a:xfrm>
                <a:prstGeom prst="rect">
                  <a:avLst/>
                </a:prstGeom>
                <a:ln>
                  <a:noFill/>
                </a:ln>
                <a:effectLst>
                  <a:outerShdw blurRad="190500" algn="tl" rotWithShape="0">
                    <a:srgbClr val="000000">
                      <a:alpha val="70000"/>
                    </a:srgbClr>
                  </a:outerShdw>
                </a:effectLst>
              </p:spPr>
            </p:pic>
          </p:grpSp>
          <p:grpSp>
            <p:nvGrpSpPr>
              <p:cNvPr id="35" name="Group 320"/>
              <p:cNvGrpSpPr>
                <a:grpSpLocks/>
              </p:cNvGrpSpPr>
              <p:nvPr/>
            </p:nvGrpSpPr>
            <p:grpSpPr bwMode="auto">
              <a:xfrm>
                <a:off x="7696200" y="4767263"/>
                <a:ext cx="228600" cy="414337"/>
                <a:chOff x="113119350" y="111624102"/>
                <a:chExt cx="277644" cy="490167"/>
              </a:xfrm>
              <a:effectLst>
                <a:glow rad="101600">
                  <a:schemeClr val="accent6">
                    <a:lumMod val="50000"/>
                    <a:alpha val="40000"/>
                  </a:schemeClr>
                </a:glow>
              </a:effectLst>
            </p:grpSpPr>
            <p:pic>
              <p:nvPicPr>
                <p:cNvPr id="112" name="Picture 321"/>
                <p:cNvPicPr>
                  <a:picLocks noChangeAspect="1" noChangeArrowheads="1"/>
                </p:cNvPicPr>
                <p:nvPr/>
              </p:nvPicPr>
              <p:blipFill>
                <a:blip r:embed="rId13" cstate="print">
                  <a:duotone>
                    <a:prstClr val="black"/>
                    <a:schemeClr val="accent6">
                      <a:tint val="45000"/>
                      <a:satMod val="400000"/>
                    </a:schemeClr>
                  </a:duotone>
                </a:blip>
                <a:srcRect/>
                <a:stretch>
                  <a:fillRect/>
                </a:stretch>
              </p:blipFill>
              <p:spPr bwMode="auto">
                <a:xfrm>
                  <a:off x="113205075" y="111852702"/>
                  <a:ext cx="191919" cy="261567"/>
                </a:xfrm>
                <a:prstGeom prst="rect">
                  <a:avLst/>
                </a:prstGeom>
                <a:ln>
                  <a:noFill/>
                </a:ln>
                <a:effectLst>
                  <a:outerShdw blurRad="190500" algn="tl" rotWithShape="0">
                    <a:srgbClr val="000000">
                      <a:alpha val="70000"/>
                    </a:srgbClr>
                  </a:outerShdw>
                </a:effectLst>
              </p:spPr>
            </p:pic>
            <p:pic>
              <p:nvPicPr>
                <p:cNvPr id="113" name="Picture 322"/>
                <p:cNvPicPr>
                  <a:picLocks noChangeAspect="1" noChangeArrowheads="1"/>
                </p:cNvPicPr>
                <p:nvPr/>
              </p:nvPicPr>
              <p:blipFill>
                <a:blip r:embed="rId13" cstate="print">
                  <a:duotone>
                    <a:prstClr val="black"/>
                    <a:schemeClr val="accent6">
                      <a:tint val="45000"/>
                      <a:satMod val="400000"/>
                    </a:schemeClr>
                  </a:duotone>
                </a:blip>
                <a:srcRect/>
                <a:stretch>
                  <a:fillRect/>
                </a:stretch>
              </p:blipFill>
              <p:spPr bwMode="auto">
                <a:xfrm>
                  <a:off x="113119350" y="111624102"/>
                  <a:ext cx="191919" cy="261567"/>
                </a:xfrm>
                <a:prstGeom prst="rect">
                  <a:avLst/>
                </a:prstGeom>
                <a:ln>
                  <a:noFill/>
                </a:ln>
                <a:effectLst>
                  <a:outerShdw blurRad="190500" algn="tl" rotWithShape="0">
                    <a:srgbClr val="000000">
                      <a:alpha val="70000"/>
                    </a:srgbClr>
                  </a:outerShdw>
                </a:effectLst>
              </p:spPr>
            </p:pic>
          </p:grpSp>
          <p:grpSp>
            <p:nvGrpSpPr>
              <p:cNvPr id="36" name="Group 323"/>
              <p:cNvGrpSpPr>
                <a:grpSpLocks/>
              </p:cNvGrpSpPr>
              <p:nvPr/>
            </p:nvGrpSpPr>
            <p:grpSpPr bwMode="auto">
              <a:xfrm>
                <a:off x="8001002" y="4876566"/>
                <a:ext cx="279400" cy="458786"/>
                <a:chOff x="113462250" y="111652677"/>
                <a:chExt cx="325031" cy="476861"/>
              </a:xfrm>
              <a:effectLst>
                <a:glow rad="101600">
                  <a:schemeClr val="accent6">
                    <a:satMod val="175000"/>
                    <a:alpha val="40000"/>
                  </a:schemeClr>
                </a:glow>
              </a:effectLst>
            </p:grpSpPr>
            <p:pic>
              <p:nvPicPr>
                <p:cNvPr id="108" name="Picture 324"/>
                <p:cNvPicPr>
                  <a:picLocks noChangeAspect="1" noChangeArrowheads="1"/>
                </p:cNvPicPr>
                <p:nvPr/>
              </p:nvPicPr>
              <p:blipFill>
                <a:blip r:embed="rId14" cstate="print">
                  <a:duotone>
                    <a:schemeClr val="accent6">
                      <a:shade val="45000"/>
                      <a:satMod val="135000"/>
                    </a:schemeClr>
                    <a:prstClr val="white"/>
                  </a:duotone>
                  <a:lum bright="-20000" contrast="40000"/>
                </a:blip>
                <a:srcRect/>
                <a:stretch>
                  <a:fillRect/>
                </a:stretch>
              </p:blipFill>
              <p:spPr bwMode="auto">
                <a:xfrm>
                  <a:off x="113462250" y="111824127"/>
                  <a:ext cx="182156" cy="248261"/>
                </a:xfrm>
                <a:prstGeom prst="rect">
                  <a:avLst/>
                </a:prstGeom>
                <a:ln>
                  <a:noFill/>
                </a:ln>
                <a:effectLst>
                  <a:outerShdw blurRad="190500" algn="tl" rotWithShape="0">
                    <a:srgbClr val="000000">
                      <a:alpha val="70000"/>
                    </a:srgbClr>
                  </a:outerShdw>
                </a:effectLst>
              </p:spPr>
            </p:pic>
            <p:pic>
              <p:nvPicPr>
                <p:cNvPr id="109" name="Picture 325"/>
                <p:cNvPicPr>
                  <a:picLocks noChangeAspect="1" noChangeArrowheads="1"/>
                </p:cNvPicPr>
                <p:nvPr/>
              </p:nvPicPr>
              <p:blipFill>
                <a:blip r:embed="rId14" cstate="print">
                  <a:duotone>
                    <a:schemeClr val="accent6">
                      <a:shade val="45000"/>
                      <a:satMod val="135000"/>
                    </a:schemeClr>
                    <a:prstClr val="white"/>
                  </a:duotone>
                  <a:lum bright="-20000" contrast="40000"/>
                </a:blip>
                <a:srcRect/>
                <a:stretch>
                  <a:fillRect/>
                </a:stretch>
              </p:blipFill>
              <p:spPr bwMode="auto">
                <a:xfrm>
                  <a:off x="113519400" y="111652677"/>
                  <a:ext cx="182156" cy="248261"/>
                </a:xfrm>
                <a:prstGeom prst="rect">
                  <a:avLst/>
                </a:prstGeom>
                <a:ln>
                  <a:noFill/>
                </a:ln>
                <a:effectLst>
                  <a:outerShdw blurRad="190500" algn="tl" rotWithShape="0">
                    <a:srgbClr val="000000">
                      <a:alpha val="70000"/>
                    </a:srgbClr>
                  </a:outerShdw>
                </a:effectLst>
              </p:spPr>
            </p:pic>
            <p:pic>
              <p:nvPicPr>
                <p:cNvPr id="110" name="Picture 326"/>
                <p:cNvPicPr>
                  <a:picLocks noChangeAspect="1" noChangeArrowheads="1"/>
                </p:cNvPicPr>
                <p:nvPr/>
              </p:nvPicPr>
              <p:blipFill>
                <a:blip r:embed="rId14" cstate="print">
                  <a:duotone>
                    <a:schemeClr val="accent6">
                      <a:shade val="45000"/>
                      <a:satMod val="135000"/>
                    </a:schemeClr>
                    <a:prstClr val="white"/>
                  </a:duotone>
                  <a:lum bright="-20000" contrast="40000"/>
                </a:blip>
                <a:srcRect/>
                <a:stretch>
                  <a:fillRect/>
                </a:stretch>
              </p:blipFill>
              <p:spPr bwMode="auto">
                <a:xfrm>
                  <a:off x="113547975" y="111881277"/>
                  <a:ext cx="182156" cy="248261"/>
                </a:xfrm>
                <a:prstGeom prst="rect">
                  <a:avLst/>
                </a:prstGeom>
                <a:ln>
                  <a:noFill/>
                </a:ln>
                <a:effectLst>
                  <a:outerShdw blurRad="190500" algn="tl" rotWithShape="0">
                    <a:srgbClr val="000000">
                      <a:alpha val="70000"/>
                    </a:srgbClr>
                  </a:outerShdw>
                </a:effectLst>
              </p:spPr>
            </p:pic>
            <p:pic>
              <p:nvPicPr>
                <p:cNvPr id="111" name="Picture 327"/>
                <p:cNvPicPr>
                  <a:picLocks noChangeAspect="1" noChangeArrowheads="1"/>
                </p:cNvPicPr>
                <p:nvPr/>
              </p:nvPicPr>
              <p:blipFill>
                <a:blip r:embed="rId14" cstate="print">
                  <a:duotone>
                    <a:schemeClr val="accent6">
                      <a:shade val="45000"/>
                      <a:satMod val="135000"/>
                    </a:schemeClr>
                    <a:prstClr val="white"/>
                  </a:duotone>
                  <a:lum bright="-20000" contrast="40000"/>
                </a:blip>
                <a:srcRect/>
                <a:stretch>
                  <a:fillRect/>
                </a:stretch>
              </p:blipFill>
              <p:spPr bwMode="auto">
                <a:xfrm>
                  <a:off x="113605125" y="111731879"/>
                  <a:ext cx="182156" cy="248261"/>
                </a:xfrm>
                <a:prstGeom prst="rect">
                  <a:avLst/>
                </a:prstGeom>
                <a:ln>
                  <a:noFill/>
                </a:ln>
                <a:effectLst>
                  <a:outerShdw blurRad="190500" algn="tl" rotWithShape="0">
                    <a:srgbClr val="000000">
                      <a:alpha val="70000"/>
                    </a:srgbClr>
                  </a:outerShdw>
                </a:effectLst>
              </p:spPr>
            </p:pic>
          </p:grpSp>
          <p:grpSp>
            <p:nvGrpSpPr>
              <p:cNvPr id="38" name="Group 328"/>
              <p:cNvGrpSpPr>
                <a:grpSpLocks/>
              </p:cNvGrpSpPr>
              <p:nvPr/>
            </p:nvGrpSpPr>
            <p:grpSpPr bwMode="auto">
              <a:xfrm>
                <a:off x="7086600" y="4952764"/>
                <a:ext cx="401637" cy="476249"/>
                <a:chOff x="112433550" y="111852702"/>
                <a:chExt cx="401812" cy="475042"/>
              </a:xfrm>
              <a:effectLst>
                <a:glow rad="139700">
                  <a:srgbClr val="FFFF3B">
                    <a:alpha val="40000"/>
                  </a:srgbClr>
                </a:glow>
              </a:effectLst>
            </p:grpSpPr>
            <p:pic>
              <p:nvPicPr>
                <p:cNvPr id="104" name="Picture 329"/>
                <p:cNvPicPr>
                  <a:picLocks noChangeAspect="1" noChangeArrowheads="1"/>
                </p:cNvPicPr>
                <p:nvPr/>
              </p:nvPicPr>
              <p:blipFill>
                <a:blip r:embed="rId15" cstate="print">
                  <a:duotone>
                    <a:schemeClr val="accent2">
                      <a:shade val="45000"/>
                      <a:satMod val="135000"/>
                    </a:schemeClr>
                    <a:prstClr val="white"/>
                  </a:duotone>
                  <a:lum bright="10000" contrast="40000"/>
                </a:blip>
                <a:srcRect/>
                <a:stretch>
                  <a:fillRect/>
                </a:stretch>
              </p:blipFill>
              <p:spPr bwMode="auto">
                <a:xfrm>
                  <a:off x="112633575" y="112052727"/>
                  <a:ext cx="201787" cy="275017"/>
                </a:xfrm>
                <a:prstGeom prst="rect">
                  <a:avLst/>
                </a:prstGeom>
                <a:ln>
                  <a:noFill/>
                </a:ln>
                <a:effectLst>
                  <a:outerShdw blurRad="190500" algn="tl" rotWithShape="0">
                    <a:srgbClr val="000000">
                      <a:alpha val="70000"/>
                    </a:srgbClr>
                  </a:outerShdw>
                </a:effectLst>
              </p:spPr>
            </p:pic>
            <p:pic>
              <p:nvPicPr>
                <p:cNvPr id="105" name="Picture 330"/>
                <p:cNvPicPr>
                  <a:picLocks noChangeAspect="1" noChangeArrowheads="1"/>
                </p:cNvPicPr>
                <p:nvPr/>
              </p:nvPicPr>
              <p:blipFill>
                <a:blip r:embed="rId15" cstate="print">
                  <a:duotone>
                    <a:schemeClr val="accent2">
                      <a:shade val="45000"/>
                      <a:satMod val="135000"/>
                    </a:schemeClr>
                    <a:prstClr val="white"/>
                  </a:duotone>
                  <a:lum bright="10000" contrast="40000"/>
                </a:blip>
                <a:srcRect/>
                <a:stretch>
                  <a:fillRect/>
                </a:stretch>
              </p:blipFill>
              <p:spPr bwMode="auto">
                <a:xfrm>
                  <a:off x="112490700" y="111995577"/>
                  <a:ext cx="201787" cy="275017"/>
                </a:xfrm>
                <a:prstGeom prst="rect">
                  <a:avLst/>
                </a:prstGeom>
                <a:ln>
                  <a:noFill/>
                </a:ln>
                <a:effectLst>
                  <a:outerShdw blurRad="190500" algn="tl" rotWithShape="0">
                    <a:srgbClr val="000000">
                      <a:alpha val="70000"/>
                    </a:srgbClr>
                  </a:outerShdw>
                </a:effectLst>
              </p:spPr>
            </p:pic>
            <p:pic>
              <p:nvPicPr>
                <p:cNvPr id="106" name="Picture 331"/>
                <p:cNvPicPr>
                  <a:picLocks noChangeAspect="1" noChangeArrowheads="1"/>
                </p:cNvPicPr>
                <p:nvPr/>
              </p:nvPicPr>
              <p:blipFill>
                <a:blip r:embed="rId15" cstate="print">
                  <a:duotone>
                    <a:schemeClr val="accent2">
                      <a:shade val="45000"/>
                      <a:satMod val="135000"/>
                    </a:schemeClr>
                    <a:prstClr val="white"/>
                  </a:duotone>
                  <a:lum bright="10000" contrast="40000"/>
                </a:blip>
                <a:srcRect/>
                <a:stretch>
                  <a:fillRect/>
                </a:stretch>
              </p:blipFill>
              <p:spPr bwMode="auto">
                <a:xfrm>
                  <a:off x="112433550" y="112052727"/>
                  <a:ext cx="201787" cy="275017"/>
                </a:xfrm>
                <a:prstGeom prst="rect">
                  <a:avLst/>
                </a:prstGeom>
                <a:ln>
                  <a:noFill/>
                </a:ln>
                <a:effectLst>
                  <a:outerShdw blurRad="190500" algn="tl" rotWithShape="0">
                    <a:srgbClr val="000000">
                      <a:alpha val="70000"/>
                    </a:srgbClr>
                  </a:outerShdw>
                </a:effectLst>
              </p:spPr>
            </p:pic>
            <p:pic>
              <p:nvPicPr>
                <p:cNvPr id="107" name="Picture 332"/>
                <p:cNvPicPr>
                  <a:picLocks noChangeAspect="1" noChangeArrowheads="1"/>
                </p:cNvPicPr>
                <p:nvPr/>
              </p:nvPicPr>
              <p:blipFill>
                <a:blip r:embed="rId15" cstate="print">
                  <a:duotone>
                    <a:schemeClr val="accent2">
                      <a:shade val="45000"/>
                      <a:satMod val="135000"/>
                    </a:schemeClr>
                    <a:prstClr val="white"/>
                  </a:duotone>
                  <a:lum bright="10000" contrast="40000"/>
                </a:blip>
                <a:srcRect/>
                <a:stretch>
                  <a:fillRect/>
                </a:stretch>
              </p:blipFill>
              <p:spPr bwMode="auto">
                <a:xfrm>
                  <a:off x="112576425" y="111852702"/>
                  <a:ext cx="201787" cy="275017"/>
                </a:xfrm>
                <a:prstGeom prst="rect">
                  <a:avLst/>
                </a:prstGeom>
                <a:ln>
                  <a:noFill/>
                </a:ln>
                <a:effectLst>
                  <a:outerShdw blurRad="190500" algn="tl" rotWithShape="0">
                    <a:srgbClr val="000000">
                      <a:alpha val="70000"/>
                    </a:srgbClr>
                  </a:outerShdw>
                </a:effectLst>
              </p:spPr>
            </p:pic>
          </p:grpSp>
          <p:grpSp>
            <p:nvGrpSpPr>
              <p:cNvPr id="39" name="Group 333"/>
              <p:cNvGrpSpPr>
                <a:grpSpLocks/>
              </p:cNvGrpSpPr>
              <p:nvPr/>
            </p:nvGrpSpPr>
            <p:grpSpPr bwMode="auto">
              <a:xfrm>
                <a:off x="5511738" y="4876491"/>
                <a:ext cx="1574799" cy="1301746"/>
                <a:chOff x="110547600" y="111824127"/>
                <a:chExt cx="1777036" cy="1441161"/>
              </a:xfrm>
              <a:effectLst>
                <a:glow rad="63500">
                  <a:schemeClr val="accent5">
                    <a:satMod val="175000"/>
                    <a:alpha val="40000"/>
                  </a:schemeClr>
                </a:glow>
              </a:effectLst>
            </p:grpSpPr>
            <p:pic>
              <p:nvPicPr>
                <p:cNvPr id="76" name="Picture 334"/>
                <p:cNvPicPr>
                  <a:picLocks noChangeAspect="1" noChangeArrowheads="1"/>
                </p:cNvPicPr>
                <p:nvPr/>
              </p:nvPicPr>
              <p:blipFill>
                <a:blip r:embed="rId16" cstate="print">
                  <a:duotone>
                    <a:schemeClr val="accent5">
                      <a:shade val="45000"/>
                      <a:satMod val="135000"/>
                    </a:schemeClr>
                    <a:prstClr val="white"/>
                  </a:duotone>
                  <a:lum bright="40000" contrast="40000"/>
                </a:blip>
                <a:srcRect/>
                <a:stretch>
                  <a:fillRect/>
                </a:stretch>
              </p:blipFill>
              <p:spPr bwMode="auto">
                <a:xfrm>
                  <a:off x="111804900" y="112675171"/>
                  <a:ext cx="176836" cy="241011"/>
                </a:xfrm>
                <a:prstGeom prst="rect">
                  <a:avLst/>
                </a:prstGeom>
                <a:ln>
                  <a:noFill/>
                </a:ln>
                <a:effectLst>
                  <a:outerShdw blurRad="190500" algn="tl" rotWithShape="0">
                    <a:srgbClr val="000000">
                      <a:alpha val="70000"/>
                    </a:srgbClr>
                  </a:outerShdw>
                </a:effectLst>
              </p:spPr>
            </p:pic>
            <p:pic>
              <p:nvPicPr>
                <p:cNvPr id="77" name="Picture 335"/>
                <p:cNvPicPr>
                  <a:picLocks noChangeAspect="1" noChangeArrowheads="1"/>
                </p:cNvPicPr>
                <p:nvPr/>
              </p:nvPicPr>
              <p:blipFill>
                <a:blip r:embed="rId16" cstate="print">
                  <a:duotone>
                    <a:schemeClr val="accent5">
                      <a:shade val="45000"/>
                      <a:satMod val="135000"/>
                    </a:schemeClr>
                    <a:prstClr val="white"/>
                  </a:duotone>
                  <a:lum bright="40000" contrast="40000"/>
                </a:blip>
                <a:srcRect/>
                <a:stretch>
                  <a:fillRect/>
                </a:stretch>
              </p:blipFill>
              <p:spPr bwMode="auto">
                <a:xfrm>
                  <a:off x="111747750" y="112731011"/>
                  <a:ext cx="176836" cy="241011"/>
                </a:xfrm>
                <a:prstGeom prst="rect">
                  <a:avLst/>
                </a:prstGeom>
                <a:ln>
                  <a:noFill/>
                </a:ln>
                <a:effectLst>
                  <a:outerShdw blurRad="190500" algn="tl" rotWithShape="0">
                    <a:srgbClr val="000000">
                      <a:alpha val="70000"/>
                    </a:srgbClr>
                  </a:outerShdw>
                </a:effectLst>
              </p:spPr>
            </p:pic>
            <p:pic>
              <p:nvPicPr>
                <p:cNvPr id="78" name="Picture 336"/>
                <p:cNvPicPr>
                  <a:picLocks noChangeAspect="1" noChangeArrowheads="1"/>
                </p:cNvPicPr>
                <p:nvPr/>
              </p:nvPicPr>
              <p:blipFill>
                <a:blip r:embed="rId16" cstate="print">
                  <a:duotone>
                    <a:schemeClr val="accent5">
                      <a:shade val="45000"/>
                      <a:satMod val="135000"/>
                    </a:schemeClr>
                    <a:prstClr val="white"/>
                  </a:duotone>
                  <a:lum bright="40000" contrast="40000"/>
                </a:blip>
                <a:srcRect/>
                <a:stretch>
                  <a:fillRect/>
                </a:stretch>
              </p:blipFill>
              <p:spPr bwMode="auto">
                <a:xfrm>
                  <a:off x="111711540" y="112737991"/>
                  <a:ext cx="176836" cy="241011"/>
                </a:xfrm>
                <a:prstGeom prst="rect">
                  <a:avLst/>
                </a:prstGeom>
                <a:ln>
                  <a:noFill/>
                </a:ln>
                <a:effectLst>
                  <a:outerShdw blurRad="190500" algn="tl" rotWithShape="0">
                    <a:srgbClr val="000000">
                      <a:alpha val="70000"/>
                    </a:srgbClr>
                  </a:outerShdw>
                </a:effectLst>
              </p:spPr>
            </p:pic>
            <p:pic>
              <p:nvPicPr>
                <p:cNvPr id="79" name="Picture 337"/>
                <p:cNvPicPr>
                  <a:picLocks noChangeAspect="1" noChangeArrowheads="1"/>
                </p:cNvPicPr>
                <p:nvPr/>
              </p:nvPicPr>
              <p:blipFill>
                <a:blip r:embed="rId16" cstate="print">
                  <a:duotone>
                    <a:schemeClr val="accent5">
                      <a:shade val="45000"/>
                      <a:satMod val="135000"/>
                    </a:schemeClr>
                    <a:prstClr val="white"/>
                  </a:duotone>
                  <a:lum bright="40000" contrast="40000"/>
                </a:blip>
                <a:srcRect/>
                <a:stretch>
                  <a:fillRect/>
                </a:stretch>
              </p:blipFill>
              <p:spPr bwMode="auto">
                <a:xfrm>
                  <a:off x="111719175" y="112624227"/>
                  <a:ext cx="176836" cy="241011"/>
                </a:xfrm>
                <a:prstGeom prst="rect">
                  <a:avLst/>
                </a:prstGeom>
                <a:ln>
                  <a:noFill/>
                </a:ln>
                <a:effectLst>
                  <a:outerShdw blurRad="190500" algn="tl" rotWithShape="0">
                    <a:srgbClr val="000000">
                      <a:alpha val="70000"/>
                    </a:srgbClr>
                  </a:outerShdw>
                </a:effectLst>
              </p:spPr>
            </p:pic>
            <p:pic>
              <p:nvPicPr>
                <p:cNvPr id="80" name="Picture 338"/>
                <p:cNvPicPr>
                  <a:picLocks noChangeAspect="1" noChangeArrowheads="1"/>
                </p:cNvPicPr>
                <p:nvPr/>
              </p:nvPicPr>
              <p:blipFill>
                <a:blip r:embed="rId16" cstate="print">
                  <a:duotone>
                    <a:schemeClr val="accent5">
                      <a:shade val="45000"/>
                      <a:satMod val="135000"/>
                    </a:schemeClr>
                    <a:prstClr val="white"/>
                  </a:duotone>
                  <a:lum bright="40000" contrast="40000"/>
                </a:blip>
                <a:srcRect/>
                <a:stretch>
                  <a:fillRect/>
                </a:stretch>
              </p:blipFill>
              <p:spPr bwMode="auto">
                <a:xfrm>
                  <a:off x="111776325" y="112624227"/>
                  <a:ext cx="176836" cy="241011"/>
                </a:xfrm>
                <a:prstGeom prst="rect">
                  <a:avLst/>
                </a:prstGeom>
                <a:ln>
                  <a:noFill/>
                </a:ln>
                <a:effectLst>
                  <a:outerShdw blurRad="190500" algn="tl" rotWithShape="0">
                    <a:srgbClr val="000000">
                      <a:alpha val="70000"/>
                    </a:srgbClr>
                  </a:outerShdw>
                </a:effectLst>
              </p:spPr>
            </p:pic>
            <p:pic>
              <p:nvPicPr>
                <p:cNvPr id="81" name="Picture 339"/>
                <p:cNvPicPr>
                  <a:picLocks noChangeAspect="1" noChangeArrowheads="1"/>
                </p:cNvPicPr>
                <p:nvPr/>
              </p:nvPicPr>
              <p:blipFill>
                <a:blip r:embed="rId16" cstate="print">
                  <a:duotone>
                    <a:schemeClr val="accent5">
                      <a:shade val="45000"/>
                      <a:satMod val="135000"/>
                    </a:schemeClr>
                    <a:prstClr val="white"/>
                  </a:duotone>
                  <a:lum bright="40000" contrast="40000"/>
                </a:blip>
                <a:srcRect/>
                <a:stretch>
                  <a:fillRect/>
                </a:stretch>
              </p:blipFill>
              <p:spPr bwMode="auto">
                <a:xfrm>
                  <a:off x="111747750" y="112709952"/>
                  <a:ext cx="176836" cy="241011"/>
                </a:xfrm>
                <a:prstGeom prst="rect">
                  <a:avLst/>
                </a:prstGeom>
                <a:ln>
                  <a:noFill/>
                </a:ln>
                <a:effectLst>
                  <a:outerShdw blurRad="190500" algn="tl" rotWithShape="0">
                    <a:srgbClr val="000000">
                      <a:alpha val="70000"/>
                    </a:srgbClr>
                  </a:outerShdw>
                </a:effectLst>
              </p:spPr>
            </p:pic>
            <p:pic>
              <p:nvPicPr>
                <p:cNvPr id="82" name="Picture 340"/>
                <p:cNvPicPr>
                  <a:picLocks noChangeAspect="1" noChangeArrowheads="1"/>
                </p:cNvPicPr>
                <p:nvPr/>
              </p:nvPicPr>
              <p:blipFill>
                <a:blip r:embed="rId16" cstate="print">
                  <a:duotone>
                    <a:schemeClr val="accent5">
                      <a:shade val="45000"/>
                      <a:satMod val="135000"/>
                    </a:schemeClr>
                    <a:prstClr val="white"/>
                  </a:duotone>
                  <a:lum bright="40000" contrast="40000"/>
                </a:blip>
                <a:srcRect/>
                <a:stretch>
                  <a:fillRect/>
                </a:stretch>
              </p:blipFill>
              <p:spPr bwMode="auto">
                <a:xfrm>
                  <a:off x="111633450" y="112738527"/>
                  <a:ext cx="176836" cy="241011"/>
                </a:xfrm>
                <a:prstGeom prst="rect">
                  <a:avLst/>
                </a:prstGeom>
                <a:ln>
                  <a:noFill/>
                </a:ln>
                <a:effectLst>
                  <a:outerShdw blurRad="190500" algn="tl" rotWithShape="0">
                    <a:srgbClr val="000000">
                      <a:alpha val="70000"/>
                    </a:srgbClr>
                  </a:outerShdw>
                </a:effectLst>
              </p:spPr>
            </p:pic>
            <p:grpSp>
              <p:nvGrpSpPr>
                <p:cNvPr id="83" name="Group 341"/>
                <p:cNvGrpSpPr>
                  <a:grpSpLocks/>
                </p:cNvGrpSpPr>
                <p:nvPr/>
              </p:nvGrpSpPr>
              <p:grpSpPr bwMode="auto">
                <a:xfrm>
                  <a:off x="110547600" y="111824127"/>
                  <a:ext cx="1777036" cy="1441161"/>
                  <a:chOff x="110547600" y="111824127"/>
                  <a:chExt cx="1777036" cy="1441161"/>
                </a:xfrm>
              </p:grpSpPr>
              <p:pic>
                <p:nvPicPr>
                  <p:cNvPr id="84" name="Picture 342"/>
                  <p:cNvPicPr>
                    <a:picLocks noChangeAspect="1" noChangeArrowheads="1"/>
                  </p:cNvPicPr>
                  <p:nvPr/>
                </p:nvPicPr>
                <p:blipFill>
                  <a:blip r:embed="rId16" cstate="print">
                    <a:duotone>
                      <a:schemeClr val="accent5">
                        <a:shade val="45000"/>
                        <a:satMod val="135000"/>
                      </a:schemeClr>
                      <a:prstClr val="white"/>
                    </a:duotone>
                    <a:lum bright="40000" contrast="40000"/>
                  </a:blip>
                  <a:srcRect/>
                  <a:stretch>
                    <a:fillRect/>
                  </a:stretch>
                </p:blipFill>
                <p:spPr bwMode="auto">
                  <a:xfrm>
                    <a:off x="112004925" y="112554666"/>
                    <a:ext cx="176836" cy="241011"/>
                  </a:xfrm>
                  <a:prstGeom prst="rect">
                    <a:avLst/>
                  </a:prstGeom>
                  <a:ln>
                    <a:noFill/>
                  </a:ln>
                  <a:effectLst>
                    <a:outerShdw blurRad="190500" algn="tl" rotWithShape="0">
                      <a:srgbClr val="000000">
                        <a:alpha val="70000"/>
                      </a:srgbClr>
                    </a:outerShdw>
                  </a:effectLst>
                </p:spPr>
              </p:pic>
              <p:pic>
                <p:nvPicPr>
                  <p:cNvPr id="85" name="Picture 343"/>
                  <p:cNvPicPr>
                    <a:picLocks noChangeAspect="1" noChangeArrowheads="1"/>
                  </p:cNvPicPr>
                  <p:nvPr/>
                </p:nvPicPr>
                <p:blipFill>
                  <a:blip r:embed="rId16" cstate="print">
                    <a:duotone>
                      <a:schemeClr val="accent5">
                        <a:shade val="45000"/>
                        <a:satMod val="135000"/>
                      </a:schemeClr>
                      <a:prstClr val="white"/>
                    </a:duotone>
                    <a:lum bright="40000" contrast="40000"/>
                  </a:blip>
                  <a:srcRect/>
                  <a:stretch>
                    <a:fillRect/>
                  </a:stretch>
                </p:blipFill>
                <p:spPr bwMode="auto">
                  <a:xfrm>
                    <a:off x="111604875" y="112554666"/>
                    <a:ext cx="176836" cy="241011"/>
                  </a:xfrm>
                  <a:prstGeom prst="rect">
                    <a:avLst/>
                  </a:prstGeom>
                  <a:ln>
                    <a:noFill/>
                  </a:ln>
                  <a:effectLst>
                    <a:outerShdw blurRad="190500" algn="tl" rotWithShape="0">
                      <a:srgbClr val="000000">
                        <a:alpha val="70000"/>
                      </a:srgbClr>
                    </a:outerShdw>
                  </a:effectLst>
                </p:spPr>
              </p:pic>
              <p:pic>
                <p:nvPicPr>
                  <p:cNvPr id="86" name="Picture 344"/>
                  <p:cNvPicPr>
                    <a:picLocks noChangeAspect="1" noChangeArrowheads="1"/>
                  </p:cNvPicPr>
                  <p:nvPr/>
                </p:nvPicPr>
                <p:blipFill>
                  <a:blip r:embed="rId16" cstate="print">
                    <a:duotone>
                      <a:schemeClr val="accent5">
                        <a:shade val="45000"/>
                        <a:satMod val="135000"/>
                      </a:schemeClr>
                      <a:prstClr val="white"/>
                    </a:duotone>
                    <a:lum bright="40000" contrast="40000"/>
                  </a:blip>
                  <a:srcRect/>
                  <a:stretch>
                    <a:fillRect/>
                  </a:stretch>
                </p:blipFill>
                <p:spPr bwMode="auto">
                  <a:xfrm>
                    <a:off x="111813190" y="112747591"/>
                    <a:ext cx="176836" cy="241011"/>
                  </a:xfrm>
                  <a:prstGeom prst="rect">
                    <a:avLst/>
                  </a:prstGeom>
                  <a:ln>
                    <a:noFill/>
                  </a:ln>
                  <a:effectLst>
                    <a:outerShdw blurRad="190500" algn="tl" rotWithShape="0">
                      <a:srgbClr val="000000">
                        <a:alpha val="70000"/>
                      </a:srgbClr>
                    </a:outerShdw>
                  </a:effectLst>
                </p:spPr>
              </p:pic>
              <p:pic>
                <p:nvPicPr>
                  <p:cNvPr id="87" name="Picture 345"/>
                  <p:cNvPicPr>
                    <a:picLocks noChangeAspect="1" noChangeArrowheads="1"/>
                  </p:cNvPicPr>
                  <p:nvPr/>
                </p:nvPicPr>
                <p:blipFill>
                  <a:blip r:embed="rId16" cstate="print">
                    <a:duotone>
                      <a:schemeClr val="accent5">
                        <a:shade val="45000"/>
                        <a:satMod val="135000"/>
                      </a:schemeClr>
                      <a:prstClr val="white"/>
                    </a:duotone>
                    <a:lum bright="40000" contrast="40000"/>
                  </a:blip>
                  <a:srcRect/>
                  <a:stretch>
                    <a:fillRect/>
                  </a:stretch>
                </p:blipFill>
                <p:spPr bwMode="auto">
                  <a:xfrm>
                    <a:off x="112119225" y="112481352"/>
                    <a:ext cx="176836" cy="241011"/>
                  </a:xfrm>
                  <a:prstGeom prst="rect">
                    <a:avLst/>
                  </a:prstGeom>
                  <a:ln>
                    <a:noFill/>
                  </a:ln>
                  <a:effectLst>
                    <a:outerShdw blurRad="190500" algn="tl" rotWithShape="0">
                      <a:srgbClr val="000000">
                        <a:alpha val="70000"/>
                      </a:srgbClr>
                    </a:outerShdw>
                  </a:effectLst>
                </p:spPr>
              </p:pic>
              <p:pic>
                <p:nvPicPr>
                  <p:cNvPr id="88" name="Picture 346"/>
                  <p:cNvPicPr>
                    <a:picLocks noChangeAspect="1" noChangeArrowheads="1"/>
                  </p:cNvPicPr>
                  <p:nvPr/>
                </p:nvPicPr>
                <p:blipFill>
                  <a:blip r:embed="rId16" cstate="print">
                    <a:duotone>
                      <a:schemeClr val="accent5">
                        <a:shade val="45000"/>
                        <a:satMod val="135000"/>
                      </a:schemeClr>
                      <a:prstClr val="white"/>
                    </a:duotone>
                    <a:lum bright="40000" contrast="40000"/>
                  </a:blip>
                  <a:srcRect/>
                  <a:stretch>
                    <a:fillRect/>
                  </a:stretch>
                </p:blipFill>
                <p:spPr bwMode="auto">
                  <a:xfrm>
                    <a:off x="111649375" y="112780646"/>
                    <a:ext cx="176836" cy="241011"/>
                  </a:xfrm>
                  <a:prstGeom prst="rect">
                    <a:avLst/>
                  </a:prstGeom>
                  <a:ln>
                    <a:noFill/>
                  </a:ln>
                  <a:effectLst>
                    <a:outerShdw blurRad="190500" algn="tl" rotWithShape="0">
                      <a:srgbClr val="000000">
                        <a:alpha val="70000"/>
                      </a:srgbClr>
                    </a:outerShdw>
                  </a:effectLst>
                </p:spPr>
              </p:pic>
              <p:pic>
                <p:nvPicPr>
                  <p:cNvPr id="89" name="Picture 347"/>
                  <p:cNvPicPr>
                    <a:picLocks noChangeAspect="1" noChangeArrowheads="1"/>
                  </p:cNvPicPr>
                  <p:nvPr/>
                </p:nvPicPr>
                <p:blipFill>
                  <a:blip r:embed="rId16" cstate="print">
                    <a:duotone>
                      <a:schemeClr val="accent5">
                        <a:shade val="45000"/>
                        <a:satMod val="135000"/>
                      </a:schemeClr>
                      <a:prstClr val="white"/>
                    </a:duotone>
                    <a:lum bright="40000" contrast="40000"/>
                  </a:blip>
                  <a:srcRect/>
                  <a:stretch>
                    <a:fillRect/>
                  </a:stretch>
                </p:blipFill>
                <p:spPr bwMode="auto">
                  <a:xfrm>
                    <a:off x="111561255" y="112887966"/>
                    <a:ext cx="176836" cy="241011"/>
                  </a:xfrm>
                  <a:prstGeom prst="rect">
                    <a:avLst/>
                  </a:prstGeom>
                  <a:ln>
                    <a:noFill/>
                  </a:ln>
                  <a:effectLst>
                    <a:outerShdw blurRad="190500" algn="tl" rotWithShape="0">
                      <a:srgbClr val="000000">
                        <a:alpha val="70000"/>
                      </a:srgbClr>
                    </a:outerShdw>
                  </a:effectLst>
                </p:spPr>
              </p:pic>
              <p:pic>
                <p:nvPicPr>
                  <p:cNvPr id="90" name="Picture 348"/>
                  <p:cNvPicPr>
                    <a:picLocks noChangeAspect="1" noChangeArrowheads="1"/>
                  </p:cNvPicPr>
                  <p:nvPr/>
                </p:nvPicPr>
                <p:blipFill>
                  <a:blip r:embed="rId16" cstate="print">
                    <a:duotone>
                      <a:schemeClr val="accent5">
                        <a:shade val="45000"/>
                        <a:satMod val="135000"/>
                      </a:schemeClr>
                      <a:prstClr val="white"/>
                    </a:duotone>
                    <a:lum bright="40000" contrast="40000"/>
                  </a:blip>
                  <a:srcRect/>
                  <a:stretch>
                    <a:fillRect/>
                  </a:stretch>
                </p:blipFill>
                <p:spPr bwMode="auto">
                  <a:xfrm>
                    <a:off x="111890625" y="112852827"/>
                    <a:ext cx="176836" cy="241011"/>
                  </a:xfrm>
                  <a:prstGeom prst="rect">
                    <a:avLst/>
                  </a:prstGeom>
                  <a:ln>
                    <a:noFill/>
                  </a:ln>
                  <a:effectLst>
                    <a:outerShdw blurRad="190500" algn="tl" rotWithShape="0">
                      <a:srgbClr val="000000">
                        <a:alpha val="70000"/>
                      </a:srgbClr>
                    </a:outerShdw>
                  </a:effectLst>
                </p:spPr>
              </p:pic>
              <p:pic>
                <p:nvPicPr>
                  <p:cNvPr id="91" name="Picture 349"/>
                  <p:cNvPicPr>
                    <a:picLocks noChangeAspect="1" noChangeArrowheads="1"/>
                  </p:cNvPicPr>
                  <p:nvPr/>
                </p:nvPicPr>
                <p:blipFill>
                  <a:blip r:embed="rId16" cstate="print">
                    <a:duotone>
                      <a:schemeClr val="accent5">
                        <a:shade val="45000"/>
                        <a:satMod val="135000"/>
                      </a:schemeClr>
                      <a:prstClr val="white"/>
                    </a:duotone>
                    <a:lum bright="40000" contrast="40000"/>
                  </a:blip>
                  <a:srcRect/>
                  <a:stretch>
                    <a:fillRect/>
                  </a:stretch>
                </p:blipFill>
                <p:spPr bwMode="auto">
                  <a:xfrm>
                    <a:off x="111747750" y="112252752"/>
                    <a:ext cx="176836" cy="241011"/>
                  </a:xfrm>
                  <a:prstGeom prst="rect">
                    <a:avLst/>
                  </a:prstGeom>
                  <a:ln>
                    <a:noFill/>
                  </a:ln>
                  <a:effectLst>
                    <a:outerShdw blurRad="190500" algn="tl" rotWithShape="0">
                      <a:srgbClr val="000000">
                        <a:alpha val="70000"/>
                      </a:srgbClr>
                    </a:outerShdw>
                  </a:effectLst>
                </p:spPr>
              </p:pic>
              <p:pic>
                <p:nvPicPr>
                  <p:cNvPr id="92" name="Picture 350"/>
                  <p:cNvPicPr>
                    <a:picLocks noChangeAspect="1" noChangeArrowheads="1"/>
                  </p:cNvPicPr>
                  <p:nvPr/>
                </p:nvPicPr>
                <p:blipFill>
                  <a:blip r:embed="rId16" cstate="print">
                    <a:duotone>
                      <a:schemeClr val="accent5">
                        <a:shade val="45000"/>
                        <a:satMod val="135000"/>
                      </a:schemeClr>
                      <a:prstClr val="white"/>
                    </a:duotone>
                    <a:lum bright="40000" contrast="40000"/>
                  </a:blip>
                  <a:srcRect/>
                  <a:stretch>
                    <a:fillRect/>
                  </a:stretch>
                </p:blipFill>
                <p:spPr bwMode="auto">
                  <a:xfrm>
                    <a:off x="112147800" y="112338477"/>
                    <a:ext cx="176836" cy="241011"/>
                  </a:xfrm>
                  <a:prstGeom prst="rect">
                    <a:avLst/>
                  </a:prstGeom>
                  <a:ln>
                    <a:noFill/>
                  </a:ln>
                  <a:effectLst>
                    <a:outerShdw blurRad="190500" algn="tl" rotWithShape="0">
                      <a:srgbClr val="000000">
                        <a:alpha val="70000"/>
                      </a:srgbClr>
                    </a:outerShdw>
                  </a:effectLst>
                </p:spPr>
              </p:pic>
              <p:pic>
                <p:nvPicPr>
                  <p:cNvPr id="93" name="Picture 351"/>
                  <p:cNvPicPr>
                    <a:picLocks noChangeAspect="1" noChangeArrowheads="1"/>
                  </p:cNvPicPr>
                  <p:nvPr/>
                </p:nvPicPr>
                <p:blipFill>
                  <a:blip r:embed="rId16" cstate="print">
                    <a:duotone>
                      <a:schemeClr val="accent5">
                        <a:shade val="45000"/>
                        <a:satMod val="135000"/>
                      </a:schemeClr>
                      <a:prstClr val="white"/>
                    </a:duotone>
                    <a:lum bright="40000" contrast="40000"/>
                  </a:blip>
                  <a:srcRect/>
                  <a:stretch>
                    <a:fillRect/>
                  </a:stretch>
                </p:blipFill>
                <p:spPr bwMode="auto">
                  <a:xfrm>
                    <a:off x="111547725" y="112554666"/>
                    <a:ext cx="176836" cy="241011"/>
                  </a:xfrm>
                  <a:prstGeom prst="rect">
                    <a:avLst/>
                  </a:prstGeom>
                  <a:ln>
                    <a:noFill/>
                  </a:ln>
                  <a:effectLst>
                    <a:outerShdw blurRad="190500" algn="tl" rotWithShape="0">
                      <a:srgbClr val="000000">
                        <a:alpha val="70000"/>
                      </a:srgbClr>
                    </a:outerShdw>
                  </a:effectLst>
                </p:spPr>
              </p:pic>
              <p:pic>
                <p:nvPicPr>
                  <p:cNvPr id="94" name="Picture 352"/>
                  <p:cNvPicPr>
                    <a:picLocks noChangeAspect="1" noChangeArrowheads="1"/>
                  </p:cNvPicPr>
                  <p:nvPr/>
                </p:nvPicPr>
                <p:blipFill>
                  <a:blip r:embed="rId16" cstate="print">
                    <a:duotone>
                      <a:schemeClr val="accent5">
                        <a:shade val="45000"/>
                        <a:satMod val="135000"/>
                      </a:schemeClr>
                      <a:prstClr val="white"/>
                    </a:duotone>
                    <a:lum bright="40000" contrast="40000"/>
                  </a:blip>
                  <a:srcRect/>
                  <a:stretch>
                    <a:fillRect/>
                  </a:stretch>
                </p:blipFill>
                <p:spPr bwMode="auto">
                  <a:xfrm>
                    <a:off x="111604875" y="112852827"/>
                    <a:ext cx="176836" cy="241011"/>
                  </a:xfrm>
                  <a:prstGeom prst="rect">
                    <a:avLst/>
                  </a:prstGeom>
                  <a:ln>
                    <a:noFill/>
                  </a:ln>
                  <a:effectLst>
                    <a:outerShdw blurRad="190500" algn="tl" rotWithShape="0">
                      <a:srgbClr val="000000">
                        <a:alpha val="70000"/>
                      </a:srgbClr>
                    </a:outerShdw>
                  </a:effectLst>
                </p:spPr>
              </p:pic>
              <p:pic>
                <p:nvPicPr>
                  <p:cNvPr id="95" name="Picture 353"/>
                  <p:cNvPicPr>
                    <a:picLocks noChangeAspect="1" noChangeArrowheads="1"/>
                  </p:cNvPicPr>
                  <p:nvPr/>
                </p:nvPicPr>
                <p:blipFill>
                  <a:blip r:embed="rId16" cstate="print">
                    <a:duotone>
                      <a:schemeClr val="accent5">
                        <a:shade val="45000"/>
                        <a:satMod val="135000"/>
                      </a:schemeClr>
                      <a:prstClr val="white"/>
                    </a:duotone>
                    <a:lum bright="40000" contrast="40000"/>
                  </a:blip>
                  <a:srcRect/>
                  <a:stretch>
                    <a:fillRect/>
                  </a:stretch>
                </p:blipFill>
                <p:spPr bwMode="auto">
                  <a:xfrm>
                    <a:off x="111621366" y="112759425"/>
                    <a:ext cx="176836" cy="241011"/>
                  </a:xfrm>
                  <a:prstGeom prst="rect">
                    <a:avLst/>
                  </a:prstGeom>
                  <a:ln>
                    <a:noFill/>
                  </a:ln>
                  <a:effectLst>
                    <a:outerShdw blurRad="190500" algn="tl" rotWithShape="0">
                      <a:srgbClr val="000000">
                        <a:alpha val="70000"/>
                      </a:srgbClr>
                    </a:outerShdw>
                  </a:effectLst>
                </p:spPr>
              </p:pic>
              <p:pic>
                <p:nvPicPr>
                  <p:cNvPr id="96" name="Picture 354"/>
                  <p:cNvPicPr>
                    <a:picLocks noChangeAspect="1" noChangeArrowheads="1"/>
                  </p:cNvPicPr>
                  <p:nvPr/>
                </p:nvPicPr>
                <p:blipFill>
                  <a:blip r:embed="rId16" cstate="print">
                    <a:duotone>
                      <a:schemeClr val="accent5">
                        <a:shade val="45000"/>
                        <a:satMod val="135000"/>
                      </a:schemeClr>
                      <a:prstClr val="white"/>
                    </a:duotone>
                    <a:lum bright="40000" contrast="40000"/>
                  </a:blip>
                  <a:srcRect/>
                  <a:stretch>
                    <a:fillRect/>
                  </a:stretch>
                </p:blipFill>
                <p:spPr bwMode="auto">
                  <a:xfrm>
                    <a:off x="111862050" y="112509927"/>
                    <a:ext cx="176836" cy="241011"/>
                  </a:xfrm>
                  <a:prstGeom prst="rect">
                    <a:avLst/>
                  </a:prstGeom>
                  <a:ln>
                    <a:noFill/>
                  </a:ln>
                  <a:effectLst>
                    <a:outerShdw blurRad="190500" algn="tl" rotWithShape="0">
                      <a:srgbClr val="000000">
                        <a:alpha val="70000"/>
                      </a:srgbClr>
                    </a:outerShdw>
                  </a:effectLst>
                </p:spPr>
              </p:pic>
              <p:pic>
                <p:nvPicPr>
                  <p:cNvPr id="97" name="Picture 355"/>
                  <p:cNvPicPr>
                    <a:picLocks noChangeAspect="1" noChangeArrowheads="1"/>
                  </p:cNvPicPr>
                  <p:nvPr/>
                </p:nvPicPr>
                <p:blipFill>
                  <a:blip r:embed="rId16" cstate="print">
                    <a:duotone>
                      <a:schemeClr val="accent5">
                        <a:shade val="45000"/>
                        <a:satMod val="135000"/>
                      </a:schemeClr>
                      <a:prstClr val="white"/>
                    </a:duotone>
                    <a:lum bright="40000" contrast="40000"/>
                  </a:blip>
                  <a:srcRect/>
                  <a:stretch>
                    <a:fillRect/>
                  </a:stretch>
                </p:blipFill>
                <p:spPr bwMode="auto">
                  <a:xfrm>
                    <a:off x="111462000" y="112967127"/>
                    <a:ext cx="176836" cy="241011"/>
                  </a:xfrm>
                  <a:prstGeom prst="rect">
                    <a:avLst/>
                  </a:prstGeom>
                  <a:ln>
                    <a:noFill/>
                  </a:ln>
                  <a:effectLst>
                    <a:outerShdw blurRad="190500" algn="tl" rotWithShape="0">
                      <a:srgbClr val="000000">
                        <a:alpha val="70000"/>
                      </a:srgbClr>
                    </a:outerShdw>
                  </a:effectLst>
                </p:spPr>
              </p:pic>
              <p:pic>
                <p:nvPicPr>
                  <p:cNvPr id="98" name="Picture 356"/>
                  <p:cNvPicPr>
                    <a:picLocks noChangeAspect="1" noChangeArrowheads="1"/>
                  </p:cNvPicPr>
                  <p:nvPr/>
                </p:nvPicPr>
                <p:blipFill>
                  <a:blip r:embed="rId16" cstate="print">
                    <a:duotone>
                      <a:schemeClr val="accent5">
                        <a:shade val="45000"/>
                        <a:satMod val="135000"/>
                      </a:schemeClr>
                      <a:prstClr val="white"/>
                    </a:duotone>
                    <a:lum bright="40000" contrast="40000"/>
                  </a:blip>
                  <a:srcRect/>
                  <a:stretch>
                    <a:fillRect/>
                  </a:stretch>
                </p:blipFill>
                <p:spPr bwMode="auto">
                  <a:xfrm>
                    <a:off x="111604875" y="112938552"/>
                    <a:ext cx="176836" cy="241011"/>
                  </a:xfrm>
                  <a:prstGeom prst="rect">
                    <a:avLst/>
                  </a:prstGeom>
                  <a:ln>
                    <a:noFill/>
                  </a:ln>
                  <a:effectLst>
                    <a:outerShdw blurRad="190500" algn="tl" rotWithShape="0">
                      <a:srgbClr val="000000">
                        <a:alpha val="70000"/>
                      </a:srgbClr>
                    </a:outerShdw>
                  </a:effectLst>
                </p:spPr>
              </p:pic>
              <p:pic>
                <p:nvPicPr>
                  <p:cNvPr id="99" name="Picture 357"/>
                  <p:cNvPicPr>
                    <a:picLocks noChangeAspect="1" noChangeArrowheads="1"/>
                  </p:cNvPicPr>
                  <p:nvPr/>
                </p:nvPicPr>
                <p:blipFill>
                  <a:blip r:embed="rId16" cstate="print">
                    <a:duotone>
                      <a:schemeClr val="accent5">
                        <a:shade val="45000"/>
                        <a:satMod val="135000"/>
                      </a:schemeClr>
                      <a:prstClr val="white"/>
                    </a:duotone>
                    <a:lum bright="40000" contrast="40000"/>
                  </a:blip>
                  <a:srcRect/>
                  <a:stretch>
                    <a:fillRect/>
                  </a:stretch>
                </p:blipFill>
                <p:spPr bwMode="auto">
                  <a:xfrm>
                    <a:off x="111547725" y="112909977"/>
                    <a:ext cx="176836" cy="241011"/>
                  </a:xfrm>
                  <a:prstGeom prst="rect">
                    <a:avLst/>
                  </a:prstGeom>
                  <a:ln>
                    <a:noFill/>
                  </a:ln>
                  <a:effectLst>
                    <a:outerShdw blurRad="190500" algn="tl" rotWithShape="0">
                      <a:srgbClr val="000000">
                        <a:alpha val="70000"/>
                      </a:srgbClr>
                    </a:outerShdw>
                  </a:effectLst>
                </p:spPr>
              </p:pic>
              <p:pic>
                <p:nvPicPr>
                  <p:cNvPr id="100" name="Picture 358"/>
                  <p:cNvPicPr>
                    <a:picLocks noChangeAspect="1" noChangeArrowheads="1"/>
                  </p:cNvPicPr>
                  <p:nvPr/>
                </p:nvPicPr>
                <p:blipFill>
                  <a:blip r:embed="rId16" cstate="print">
                    <a:duotone>
                      <a:schemeClr val="accent5">
                        <a:shade val="45000"/>
                        <a:satMod val="135000"/>
                      </a:schemeClr>
                      <a:prstClr val="white"/>
                    </a:duotone>
                    <a:lum bright="40000" contrast="40000"/>
                  </a:blip>
                  <a:srcRect/>
                  <a:stretch>
                    <a:fillRect/>
                  </a:stretch>
                </p:blipFill>
                <p:spPr bwMode="auto">
                  <a:xfrm>
                    <a:off x="111563837" y="112297060"/>
                    <a:ext cx="176836" cy="241011"/>
                  </a:xfrm>
                  <a:prstGeom prst="rect">
                    <a:avLst/>
                  </a:prstGeom>
                  <a:ln>
                    <a:noFill/>
                  </a:ln>
                  <a:effectLst>
                    <a:outerShdw blurRad="190500" algn="tl" rotWithShape="0">
                      <a:srgbClr val="000000">
                        <a:alpha val="70000"/>
                      </a:srgbClr>
                    </a:outerShdw>
                  </a:effectLst>
                </p:spPr>
              </p:pic>
              <p:pic>
                <p:nvPicPr>
                  <p:cNvPr id="101" name="Picture 359"/>
                  <p:cNvPicPr>
                    <a:picLocks noChangeAspect="1" noChangeArrowheads="1"/>
                  </p:cNvPicPr>
                  <p:nvPr/>
                </p:nvPicPr>
                <p:blipFill>
                  <a:blip r:embed="rId16" cstate="print">
                    <a:duotone>
                      <a:schemeClr val="accent5">
                        <a:shade val="45000"/>
                        <a:satMod val="135000"/>
                      </a:schemeClr>
                      <a:prstClr val="white"/>
                    </a:duotone>
                    <a:lum bright="40000" contrast="40000"/>
                  </a:blip>
                  <a:srcRect/>
                  <a:stretch>
                    <a:fillRect/>
                  </a:stretch>
                </p:blipFill>
                <p:spPr bwMode="auto">
                  <a:xfrm>
                    <a:off x="110547600" y="111967002"/>
                    <a:ext cx="176836" cy="241011"/>
                  </a:xfrm>
                  <a:prstGeom prst="rect">
                    <a:avLst/>
                  </a:prstGeom>
                  <a:ln>
                    <a:noFill/>
                  </a:ln>
                  <a:effectLst>
                    <a:outerShdw blurRad="190500" algn="tl" rotWithShape="0">
                      <a:srgbClr val="000000">
                        <a:alpha val="70000"/>
                      </a:srgbClr>
                    </a:outerShdw>
                  </a:effectLst>
                </p:spPr>
              </p:pic>
              <p:pic>
                <p:nvPicPr>
                  <p:cNvPr id="102" name="Picture 360"/>
                  <p:cNvPicPr>
                    <a:picLocks noChangeAspect="1" noChangeArrowheads="1"/>
                  </p:cNvPicPr>
                  <p:nvPr/>
                </p:nvPicPr>
                <p:blipFill>
                  <a:blip r:embed="rId16" cstate="print">
                    <a:duotone>
                      <a:schemeClr val="accent5">
                        <a:shade val="45000"/>
                        <a:satMod val="135000"/>
                      </a:schemeClr>
                      <a:prstClr val="white"/>
                    </a:duotone>
                    <a:lum bright="40000" contrast="40000"/>
                  </a:blip>
                  <a:srcRect/>
                  <a:stretch>
                    <a:fillRect/>
                  </a:stretch>
                </p:blipFill>
                <p:spPr bwMode="auto">
                  <a:xfrm>
                    <a:off x="111433425" y="111824127"/>
                    <a:ext cx="176836" cy="241011"/>
                  </a:xfrm>
                  <a:prstGeom prst="rect">
                    <a:avLst/>
                  </a:prstGeom>
                  <a:ln>
                    <a:noFill/>
                  </a:ln>
                  <a:effectLst>
                    <a:outerShdw blurRad="190500" algn="tl" rotWithShape="0">
                      <a:srgbClr val="000000">
                        <a:alpha val="70000"/>
                      </a:srgbClr>
                    </a:outerShdw>
                  </a:effectLst>
                </p:spPr>
              </p:pic>
              <p:pic>
                <p:nvPicPr>
                  <p:cNvPr id="103" name="Picture 361"/>
                  <p:cNvPicPr>
                    <a:picLocks noChangeAspect="1" noChangeArrowheads="1"/>
                  </p:cNvPicPr>
                  <p:nvPr/>
                </p:nvPicPr>
                <p:blipFill>
                  <a:blip r:embed="rId16" cstate="print">
                    <a:duotone>
                      <a:schemeClr val="accent5">
                        <a:shade val="45000"/>
                        <a:satMod val="135000"/>
                      </a:schemeClr>
                      <a:prstClr val="white"/>
                    </a:duotone>
                    <a:lum bright="40000" contrast="40000"/>
                  </a:blip>
                  <a:srcRect/>
                  <a:stretch>
                    <a:fillRect/>
                  </a:stretch>
                </p:blipFill>
                <p:spPr bwMode="auto">
                  <a:xfrm>
                    <a:off x="111404850" y="113024277"/>
                    <a:ext cx="176836" cy="241011"/>
                  </a:xfrm>
                  <a:prstGeom prst="rect">
                    <a:avLst/>
                  </a:prstGeom>
                  <a:ln>
                    <a:noFill/>
                  </a:ln>
                  <a:effectLst>
                    <a:outerShdw blurRad="190500" algn="tl" rotWithShape="0">
                      <a:srgbClr val="000000">
                        <a:alpha val="70000"/>
                      </a:srgbClr>
                    </a:outerShdw>
                  </a:effectLst>
                </p:spPr>
              </p:pic>
            </p:grpSp>
          </p:grpSp>
          <p:grpSp>
            <p:nvGrpSpPr>
              <p:cNvPr id="41" name="Group 362"/>
              <p:cNvGrpSpPr>
                <a:grpSpLocks/>
              </p:cNvGrpSpPr>
              <p:nvPr/>
            </p:nvGrpSpPr>
            <p:grpSpPr bwMode="auto">
              <a:xfrm>
                <a:off x="4468813" y="4187825"/>
                <a:ext cx="560387" cy="1069975"/>
                <a:chOff x="109233150" y="110938302"/>
                <a:chExt cx="604472" cy="1146227"/>
              </a:xfrm>
              <a:effectLst>
                <a:glow rad="63500">
                  <a:srgbClr val="FF00FF">
                    <a:alpha val="40000"/>
                  </a:srgbClr>
                </a:glow>
              </a:effectLst>
            </p:grpSpPr>
            <p:pic>
              <p:nvPicPr>
                <p:cNvPr id="73" name="Picture 363"/>
                <p:cNvPicPr>
                  <a:picLocks noChangeAspect="1" noChangeArrowheads="1"/>
                </p:cNvPicPr>
                <p:nvPr/>
              </p:nvPicPr>
              <p:blipFill>
                <a:blip r:embed="rId17" cstate="print">
                  <a:duotone>
                    <a:prstClr val="black"/>
                    <a:schemeClr val="accent4">
                      <a:tint val="45000"/>
                      <a:satMod val="400000"/>
                    </a:schemeClr>
                  </a:duotone>
                  <a:lum bright="-30000" contrast="40000"/>
                </a:blip>
                <a:srcRect/>
                <a:stretch>
                  <a:fillRect/>
                </a:stretch>
              </p:blipFill>
              <p:spPr bwMode="auto">
                <a:xfrm>
                  <a:off x="109576050" y="110938302"/>
                  <a:ext cx="232997" cy="317552"/>
                </a:xfrm>
                <a:prstGeom prst="rect">
                  <a:avLst/>
                </a:prstGeom>
                <a:ln>
                  <a:noFill/>
                </a:ln>
                <a:effectLst>
                  <a:outerShdw blurRad="190500" algn="tl" rotWithShape="0">
                    <a:srgbClr val="000000">
                      <a:alpha val="70000"/>
                    </a:srgbClr>
                  </a:outerShdw>
                </a:effectLst>
              </p:spPr>
            </p:pic>
            <p:pic>
              <p:nvPicPr>
                <p:cNvPr id="74" name="Picture 364"/>
                <p:cNvPicPr>
                  <a:picLocks noChangeAspect="1" noChangeArrowheads="1"/>
                </p:cNvPicPr>
                <p:nvPr/>
              </p:nvPicPr>
              <p:blipFill>
                <a:blip r:embed="rId17" cstate="print">
                  <a:duotone>
                    <a:prstClr val="black"/>
                    <a:schemeClr val="accent4">
                      <a:tint val="45000"/>
                      <a:satMod val="400000"/>
                    </a:schemeClr>
                  </a:duotone>
                  <a:lum bright="-30000" contrast="40000"/>
                </a:blip>
                <a:srcRect/>
                <a:stretch>
                  <a:fillRect/>
                </a:stretch>
              </p:blipFill>
              <p:spPr bwMode="auto">
                <a:xfrm>
                  <a:off x="109233150" y="111681252"/>
                  <a:ext cx="232997" cy="317552"/>
                </a:xfrm>
                <a:prstGeom prst="rect">
                  <a:avLst/>
                </a:prstGeom>
                <a:ln>
                  <a:noFill/>
                </a:ln>
                <a:effectLst>
                  <a:outerShdw blurRad="190500" algn="tl" rotWithShape="0">
                    <a:srgbClr val="000000">
                      <a:alpha val="70000"/>
                    </a:srgbClr>
                  </a:outerShdw>
                </a:effectLst>
              </p:spPr>
            </p:pic>
            <p:pic>
              <p:nvPicPr>
                <p:cNvPr id="75" name="Picture 365"/>
                <p:cNvPicPr>
                  <a:picLocks noChangeAspect="1" noChangeArrowheads="1"/>
                </p:cNvPicPr>
                <p:nvPr/>
              </p:nvPicPr>
              <p:blipFill>
                <a:blip r:embed="rId17" cstate="print">
                  <a:duotone>
                    <a:prstClr val="black"/>
                    <a:schemeClr val="accent4">
                      <a:tint val="45000"/>
                      <a:satMod val="400000"/>
                    </a:schemeClr>
                  </a:duotone>
                  <a:lum bright="-30000" contrast="40000"/>
                </a:blip>
                <a:srcRect/>
                <a:stretch>
                  <a:fillRect/>
                </a:stretch>
              </p:blipFill>
              <p:spPr bwMode="auto">
                <a:xfrm>
                  <a:off x="109604625" y="111766977"/>
                  <a:ext cx="232997" cy="317552"/>
                </a:xfrm>
                <a:prstGeom prst="rect">
                  <a:avLst/>
                </a:prstGeom>
                <a:ln>
                  <a:noFill/>
                </a:ln>
                <a:effectLst>
                  <a:outerShdw blurRad="190500" algn="tl" rotWithShape="0">
                    <a:srgbClr val="000000">
                      <a:alpha val="70000"/>
                    </a:srgbClr>
                  </a:outerShdw>
                </a:effectLst>
              </p:spPr>
            </p:pic>
          </p:grpSp>
          <p:grpSp>
            <p:nvGrpSpPr>
              <p:cNvPr id="42" name="Group 366"/>
              <p:cNvGrpSpPr>
                <a:grpSpLocks/>
              </p:cNvGrpSpPr>
              <p:nvPr/>
            </p:nvGrpSpPr>
            <p:grpSpPr bwMode="auto">
              <a:xfrm>
                <a:off x="3810137" y="4038494"/>
                <a:ext cx="762001" cy="990599"/>
                <a:chOff x="108433050" y="110852577"/>
                <a:chExt cx="791139" cy="1031927"/>
              </a:xfrm>
              <a:effectLst>
                <a:glow rad="101600">
                  <a:schemeClr val="accent6">
                    <a:satMod val="175000"/>
                    <a:alpha val="40000"/>
                  </a:schemeClr>
                </a:glow>
              </a:effectLst>
            </p:grpSpPr>
            <p:pic>
              <p:nvPicPr>
                <p:cNvPr id="69" name="Picture 367"/>
                <p:cNvPicPr>
                  <a:picLocks noChangeAspect="1" noChangeArrowheads="1"/>
                </p:cNvPicPr>
                <p:nvPr/>
              </p:nvPicPr>
              <p:blipFill>
                <a:blip r:embed="rId18" cstate="print">
                  <a:duotone>
                    <a:schemeClr val="accent6">
                      <a:shade val="45000"/>
                      <a:satMod val="135000"/>
                    </a:schemeClr>
                    <a:prstClr val="white"/>
                  </a:duotone>
                  <a:lum bright="40000"/>
                </a:blip>
                <a:srcRect/>
                <a:stretch>
                  <a:fillRect/>
                </a:stretch>
              </p:blipFill>
              <p:spPr bwMode="auto">
                <a:xfrm>
                  <a:off x="108433050" y="110852577"/>
                  <a:ext cx="191064" cy="260402"/>
                </a:xfrm>
                <a:prstGeom prst="rect">
                  <a:avLst/>
                </a:prstGeom>
                <a:ln>
                  <a:noFill/>
                </a:ln>
                <a:effectLst>
                  <a:outerShdw blurRad="190500" algn="tl" rotWithShape="0">
                    <a:srgbClr val="000000">
                      <a:alpha val="70000"/>
                    </a:srgbClr>
                  </a:outerShdw>
                </a:effectLst>
              </p:spPr>
            </p:pic>
            <p:pic>
              <p:nvPicPr>
                <p:cNvPr id="70" name="Picture 368"/>
                <p:cNvPicPr>
                  <a:picLocks noChangeAspect="1" noChangeArrowheads="1"/>
                </p:cNvPicPr>
                <p:nvPr/>
              </p:nvPicPr>
              <p:blipFill>
                <a:blip r:embed="rId18" cstate="print">
                  <a:duotone>
                    <a:schemeClr val="accent6">
                      <a:shade val="45000"/>
                      <a:satMod val="135000"/>
                    </a:schemeClr>
                    <a:prstClr val="white"/>
                  </a:duotone>
                  <a:lum bright="40000"/>
                </a:blip>
                <a:srcRect/>
                <a:stretch>
                  <a:fillRect/>
                </a:stretch>
              </p:blipFill>
              <p:spPr bwMode="auto">
                <a:xfrm>
                  <a:off x="108747375" y="111624102"/>
                  <a:ext cx="191064" cy="260402"/>
                </a:xfrm>
                <a:prstGeom prst="rect">
                  <a:avLst/>
                </a:prstGeom>
                <a:ln>
                  <a:noFill/>
                </a:ln>
                <a:effectLst>
                  <a:outerShdw blurRad="190500" algn="tl" rotWithShape="0">
                    <a:srgbClr val="000000">
                      <a:alpha val="70000"/>
                    </a:srgbClr>
                  </a:outerShdw>
                </a:effectLst>
              </p:spPr>
            </p:pic>
            <p:pic>
              <p:nvPicPr>
                <p:cNvPr id="71" name="Picture 369"/>
                <p:cNvPicPr>
                  <a:picLocks noChangeAspect="1" noChangeArrowheads="1"/>
                </p:cNvPicPr>
                <p:nvPr/>
              </p:nvPicPr>
              <p:blipFill>
                <a:blip r:embed="rId18" cstate="print">
                  <a:duotone>
                    <a:schemeClr val="accent6">
                      <a:shade val="45000"/>
                      <a:satMod val="135000"/>
                    </a:schemeClr>
                    <a:prstClr val="white"/>
                  </a:duotone>
                  <a:lum bright="40000"/>
                </a:blip>
                <a:srcRect/>
                <a:stretch>
                  <a:fillRect/>
                </a:stretch>
              </p:blipFill>
              <p:spPr bwMode="auto">
                <a:xfrm>
                  <a:off x="108547350" y="111281202"/>
                  <a:ext cx="191064" cy="260402"/>
                </a:xfrm>
                <a:prstGeom prst="rect">
                  <a:avLst/>
                </a:prstGeom>
                <a:ln>
                  <a:noFill/>
                </a:ln>
                <a:effectLst>
                  <a:outerShdw blurRad="190500" algn="tl" rotWithShape="0">
                    <a:srgbClr val="000000">
                      <a:alpha val="70000"/>
                    </a:srgbClr>
                  </a:outerShdw>
                </a:effectLst>
              </p:spPr>
            </p:pic>
            <p:pic>
              <p:nvPicPr>
                <p:cNvPr id="72" name="Picture 370"/>
                <p:cNvPicPr>
                  <a:picLocks noChangeAspect="1" noChangeArrowheads="1"/>
                </p:cNvPicPr>
                <p:nvPr/>
              </p:nvPicPr>
              <p:blipFill>
                <a:blip r:embed="rId18" cstate="print">
                  <a:duotone>
                    <a:schemeClr val="accent6">
                      <a:shade val="45000"/>
                      <a:satMod val="135000"/>
                    </a:schemeClr>
                    <a:prstClr val="white"/>
                  </a:duotone>
                  <a:lum bright="40000"/>
                </a:blip>
                <a:srcRect/>
                <a:stretch>
                  <a:fillRect/>
                </a:stretch>
              </p:blipFill>
              <p:spPr bwMode="auto">
                <a:xfrm>
                  <a:off x="109033125" y="111538377"/>
                  <a:ext cx="191064" cy="260402"/>
                </a:xfrm>
                <a:prstGeom prst="rect">
                  <a:avLst/>
                </a:prstGeom>
                <a:ln>
                  <a:noFill/>
                </a:ln>
                <a:effectLst>
                  <a:outerShdw blurRad="190500" algn="tl" rotWithShape="0">
                    <a:srgbClr val="000000">
                      <a:alpha val="70000"/>
                    </a:srgbClr>
                  </a:outerShdw>
                </a:effectLst>
              </p:spPr>
            </p:pic>
          </p:grpSp>
          <p:grpSp>
            <p:nvGrpSpPr>
              <p:cNvPr id="47" name="Group 371"/>
              <p:cNvGrpSpPr>
                <a:grpSpLocks/>
              </p:cNvGrpSpPr>
              <p:nvPr/>
            </p:nvGrpSpPr>
            <p:grpSpPr bwMode="auto">
              <a:xfrm>
                <a:off x="2971694" y="3543503"/>
                <a:ext cx="958849" cy="1485903"/>
                <a:chOff x="107490075" y="110217602"/>
                <a:chExt cx="998457" cy="1609322"/>
              </a:xfrm>
              <a:effectLst>
                <a:glow rad="63500">
                  <a:schemeClr val="accent3">
                    <a:satMod val="175000"/>
                    <a:alpha val="40000"/>
                  </a:schemeClr>
                </a:glow>
              </a:effectLst>
            </p:grpSpPr>
            <p:pic>
              <p:nvPicPr>
                <p:cNvPr id="58" name="Picture 372"/>
                <p:cNvPicPr>
                  <a:picLocks noChangeAspect="1" noChangeArrowheads="1"/>
                </p:cNvPicPr>
                <p:nvPr/>
              </p:nvPicPr>
              <p:blipFill>
                <a:blip r:embed="rId19" cstate="print">
                  <a:duotone>
                    <a:prstClr val="black"/>
                    <a:schemeClr val="accent3">
                      <a:tint val="45000"/>
                      <a:satMod val="400000"/>
                    </a:schemeClr>
                  </a:duotone>
                  <a:lum bright="-10000" contrast="40000"/>
                </a:blip>
                <a:srcRect/>
                <a:stretch>
                  <a:fillRect/>
                </a:stretch>
              </p:blipFill>
              <p:spPr bwMode="auto">
                <a:xfrm>
                  <a:off x="107890125" y="111503477"/>
                  <a:ext cx="169782" cy="231397"/>
                </a:xfrm>
                <a:prstGeom prst="rect">
                  <a:avLst/>
                </a:prstGeom>
                <a:ln>
                  <a:noFill/>
                </a:ln>
                <a:effectLst>
                  <a:outerShdw blurRad="190500" algn="tl" rotWithShape="0">
                    <a:srgbClr val="000000">
                      <a:alpha val="70000"/>
                    </a:srgbClr>
                  </a:outerShdw>
                </a:effectLst>
              </p:spPr>
            </p:pic>
            <p:pic>
              <p:nvPicPr>
                <p:cNvPr id="59" name="Picture 373"/>
                <p:cNvPicPr>
                  <a:picLocks noChangeAspect="1" noChangeArrowheads="1"/>
                </p:cNvPicPr>
                <p:nvPr/>
              </p:nvPicPr>
              <p:blipFill>
                <a:blip r:embed="rId19" cstate="print">
                  <a:duotone>
                    <a:prstClr val="black"/>
                    <a:schemeClr val="accent3">
                      <a:tint val="45000"/>
                      <a:satMod val="400000"/>
                    </a:schemeClr>
                  </a:duotone>
                  <a:lum bright="-10000" contrast="40000"/>
                </a:blip>
                <a:srcRect/>
                <a:stretch>
                  <a:fillRect/>
                </a:stretch>
              </p:blipFill>
              <p:spPr bwMode="auto">
                <a:xfrm>
                  <a:off x="107832975" y="111366927"/>
                  <a:ext cx="169782" cy="231397"/>
                </a:xfrm>
                <a:prstGeom prst="rect">
                  <a:avLst/>
                </a:prstGeom>
                <a:ln>
                  <a:noFill/>
                </a:ln>
                <a:effectLst>
                  <a:outerShdw blurRad="190500" algn="tl" rotWithShape="0">
                    <a:srgbClr val="000000">
                      <a:alpha val="70000"/>
                    </a:srgbClr>
                  </a:outerShdw>
                </a:effectLst>
              </p:spPr>
            </p:pic>
            <p:grpSp>
              <p:nvGrpSpPr>
                <p:cNvPr id="60" name="Group 374"/>
                <p:cNvGrpSpPr>
                  <a:grpSpLocks/>
                </p:cNvGrpSpPr>
                <p:nvPr/>
              </p:nvGrpSpPr>
              <p:grpSpPr bwMode="auto">
                <a:xfrm>
                  <a:off x="107490075" y="110217602"/>
                  <a:ext cx="998457" cy="1609322"/>
                  <a:chOff x="107490075" y="110217602"/>
                  <a:chExt cx="998457" cy="1609322"/>
                </a:xfrm>
              </p:grpSpPr>
              <p:pic>
                <p:nvPicPr>
                  <p:cNvPr id="61" name="Picture 375"/>
                  <p:cNvPicPr>
                    <a:picLocks noChangeAspect="1" noChangeArrowheads="1"/>
                  </p:cNvPicPr>
                  <p:nvPr/>
                </p:nvPicPr>
                <p:blipFill>
                  <a:blip r:embed="rId19" cstate="print">
                    <a:duotone>
                      <a:prstClr val="black"/>
                      <a:schemeClr val="accent3">
                        <a:tint val="45000"/>
                        <a:satMod val="400000"/>
                      </a:schemeClr>
                    </a:duotone>
                    <a:lum bright="-10000" contrast="40000"/>
                  </a:blip>
                  <a:srcRect/>
                  <a:stretch>
                    <a:fillRect/>
                  </a:stretch>
                </p:blipFill>
                <p:spPr bwMode="auto">
                  <a:xfrm>
                    <a:off x="108175875" y="111281202"/>
                    <a:ext cx="169782" cy="231397"/>
                  </a:xfrm>
                  <a:prstGeom prst="rect">
                    <a:avLst/>
                  </a:prstGeom>
                  <a:ln>
                    <a:noFill/>
                  </a:ln>
                  <a:effectLst>
                    <a:outerShdw blurRad="190500" algn="tl" rotWithShape="0">
                      <a:srgbClr val="000000">
                        <a:alpha val="70000"/>
                      </a:srgbClr>
                    </a:outerShdw>
                  </a:effectLst>
                </p:spPr>
              </p:pic>
              <p:pic>
                <p:nvPicPr>
                  <p:cNvPr id="62" name="Picture 376"/>
                  <p:cNvPicPr>
                    <a:picLocks noChangeAspect="1" noChangeArrowheads="1"/>
                  </p:cNvPicPr>
                  <p:nvPr/>
                </p:nvPicPr>
                <p:blipFill>
                  <a:blip r:embed="rId19" cstate="print">
                    <a:duotone>
                      <a:prstClr val="black"/>
                      <a:schemeClr val="accent3">
                        <a:tint val="45000"/>
                        <a:satMod val="400000"/>
                      </a:schemeClr>
                    </a:duotone>
                    <a:lum bright="-10000" contrast="40000"/>
                  </a:blip>
                  <a:srcRect/>
                  <a:stretch>
                    <a:fillRect/>
                  </a:stretch>
                </p:blipFill>
                <p:spPr bwMode="auto">
                  <a:xfrm>
                    <a:off x="107632950" y="111017702"/>
                    <a:ext cx="169782" cy="231397"/>
                  </a:xfrm>
                  <a:prstGeom prst="rect">
                    <a:avLst/>
                  </a:prstGeom>
                  <a:ln>
                    <a:noFill/>
                  </a:ln>
                  <a:effectLst>
                    <a:outerShdw blurRad="190500" algn="tl" rotWithShape="0">
                      <a:srgbClr val="000000">
                        <a:alpha val="70000"/>
                      </a:srgbClr>
                    </a:outerShdw>
                  </a:effectLst>
                </p:spPr>
              </p:pic>
              <p:pic>
                <p:nvPicPr>
                  <p:cNvPr id="63" name="Picture 377"/>
                  <p:cNvPicPr>
                    <a:picLocks noChangeAspect="1" noChangeArrowheads="1"/>
                  </p:cNvPicPr>
                  <p:nvPr/>
                </p:nvPicPr>
                <p:blipFill>
                  <a:blip r:embed="rId19" cstate="print">
                    <a:duotone>
                      <a:prstClr val="black"/>
                      <a:schemeClr val="accent3">
                        <a:tint val="45000"/>
                        <a:satMod val="400000"/>
                      </a:schemeClr>
                    </a:duotone>
                    <a:lum bright="-10000" contrast="40000"/>
                  </a:blip>
                  <a:srcRect/>
                  <a:stretch>
                    <a:fillRect/>
                  </a:stretch>
                </p:blipFill>
                <p:spPr bwMode="auto">
                  <a:xfrm>
                    <a:off x="108318750" y="110217602"/>
                    <a:ext cx="169782" cy="231397"/>
                  </a:xfrm>
                  <a:prstGeom prst="rect">
                    <a:avLst/>
                  </a:prstGeom>
                  <a:ln>
                    <a:noFill/>
                  </a:ln>
                  <a:effectLst>
                    <a:outerShdw blurRad="190500" algn="tl" rotWithShape="0">
                      <a:srgbClr val="000000">
                        <a:alpha val="70000"/>
                      </a:srgbClr>
                    </a:outerShdw>
                  </a:effectLst>
                </p:spPr>
              </p:pic>
              <p:pic>
                <p:nvPicPr>
                  <p:cNvPr id="64" name="Picture 378"/>
                  <p:cNvPicPr>
                    <a:picLocks noChangeAspect="1" noChangeArrowheads="1"/>
                  </p:cNvPicPr>
                  <p:nvPr/>
                </p:nvPicPr>
                <p:blipFill>
                  <a:blip r:embed="rId19" cstate="print">
                    <a:duotone>
                      <a:prstClr val="black"/>
                      <a:schemeClr val="accent3">
                        <a:tint val="45000"/>
                        <a:satMod val="400000"/>
                      </a:schemeClr>
                    </a:duotone>
                    <a:lum bright="-10000" contrast="40000"/>
                  </a:blip>
                  <a:srcRect/>
                  <a:stretch>
                    <a:fillRect/>
                  </a:stretch>
                </p:blipFill>
                <p:spPr bwMode="auto">
                  <a:xfrm>
                    <a:off x="107804400" y="111138327"/>
                    <a:ext cx="169782" cy="231397"/>
                  </a:xfrm>
                  <a:prstGeom prst="rect">
                    <a:avLst/>
                  </a:prstGeom>
                  <a:ln>
                    <a:noFill/>
                  </a:ln>
                  <a:effectLst>
                    <a:outerShdw blurRad="190500" algn="tl" rotWithShape="0">
                      <a:srgbClr val="000000">
                        <a:alpha val="70000"/>
                      </a:srgbClr>
                    </a:outerShdw>
                  </a:effectLst>
                </p:spPr>
              </p:pic>
              <p:pic>
                <p:nvPicPr>
                  <p:cNvPr id="65" name="Picture 379"/>
                  <p:cNvPicPr>
                    <a:picLocks noChangeAspect="1" noChangeArrowheads="1"/>
                  </p:cNvPicPr>
                  <p:nvPr/>
                </p:nvPicPr>
                <p:blipFill>
                  <a:blip r:embed="rId19" cstate="print">
                    <a:duotone>
                      <a:prstClr val="black"/>
                      <a:schemeClr val="accent3">
                        <a:tint val="45000"/>
                        <a:satMod val="400000"/>
                      </a:schemeClr>
                    </a:duotone>
                    <a:lum bright="-10000" contrast="40000"/>
                  </a:blip>
                  <a:srcRect/>
                  <a:stretch>
                    <a:fillRect/>
                  </a:stretch>
                </p:blipFill>
                <p:spPr bwMode="auto">
                  <a:xfrm>
                    <a:off x="107490075" y="110652552"/>
                    <a:ext cx="169782" cy="231397"/>
                  </a:xfrm>
                  <a:prstGeom prst="rect">
                    <a:avLst/>
                  </a:prstGeom>
                  <a:ln>
                    <a:noFill/>
                  </a:ln>
                  <a:effectLst>
                    <a:outerShdw blurRad="190500" algn="tl" rotWithShape="0">
                      <a:srgbClr val="000000">
                        <a:alpha val="70000"/>
                      </a:srgbClr>
                    </a:outerShdw>
                  </a:effectLst>
                </p:spPr>
              </p:pic>
              <p:pic>
                <p:nvPicPr>
                  <p:cNvPr id="66" name="Picture 380"/>
                  <p:cNvPicPr>
                    <a:picLocks noChangeAspect="1" noChangeArrowheads="1"/>
                  </p:cNvPicPr>
                  <p:nvPr/>
                </p:nvPicPr>
                <p:blipFill>
                  <a:blip r:embed="rId19" cstate="print">
                    <a:duotone>
                      <a:prstClr val="black"/>
                      <a:schemeClr val="accent3">
                        <a:tint val="45000"/>
                        <a:satMod val="400000"/>
                      </a:schemeClr>
                    </a:duotone>
                    <a:lum bright="-10000" contrast="40000"/>
                  </a:blip>
                  <a:srcRect/>
                  <a:stretch>
                    <a:fillRect/>
                  </a:stretch>
                </p:blipFill>
                <p:spPr bwMode="auto">
                  <a:xfrm>
                    <a:off x="107804400" y="111595527"/>
                    <a:ext cx="169782" cy="231397"/>
                  </a:xfrm>
                  <a:prstGeom prst="rect">
                    <a:avLst/>
                  </a:prstGeom>
                  <a:ln>
                    <a:noFill/>
                  </a:ln>
                  <a:effectLst>
                    <a:outerShdw blurRad="190500" algn="tl" rotWithShape="0">
                      <a:srgbClr val="000000">
                        <a:alpha val="70000"/>
                      </a:srgbClr>
                    </a:outerShdw>
                  </a:effectLst>
                </p:spPr>
              </p:pic>
              <p:pic>
                <p:nvPicPr>
                  <p:cNvPr id="67" name="Picture 381"/>
                  <p:cNvPicPr>
                    <a:picLocks noChangeAspect="1" noChangeArrowheads="1"/>
                  </p:cNvPicPr>
                  <p:nvPr/>
                </p:nvPicPr>
                <p:blipFill>
                  <a:blip r:embed="rId19" cstate="print">
                    <a:duotone>
                      <a:prstClr val="black"/>
                      <a:schemeClr val="accent3">
                        <a:tint val="45000"/>
                        <a:satMod val="400000"/>
                      </a:schemeClr>
                    </a:duotone>
                    <a:lum bright="-10000" contrast="40000"/>
                  </a:blip>
                  <a:srcRect/>
                  <a:stretch>
                    <a:fillRect/>
                  </a:stretch>
                </p:blipFill>
                <p:spPr bwMode="auto">
                  <a:xfrm>
                    <a:off x="108033000" y="111538377"/>
                    <a:ext cx="169782" cy="231397"/>
                  </a:xfrm>
                  <a:prstGeom prst="rect">
                    <a:avLst/>
                  </a:prstGeom>
                  <a:ln>
                    <a:noFill/>
                  </a:ln>
                  <a:effectLst>
                    <a:outerShdw blurRad="190500" algn="tl" rotWithShape="0">
                      <a:srgbClr val="000000">
                        <a:alpha val="70000"/>
                      </a:srgbClr>
                    </a:outerShdw>
                  </a:effectLst>
                </p:spPr>
              </p:pic>
              <p:pic>
                <p:nvPicPr>
                  <p:cNvPr id="68" name="Picture 382"/>
                  <p:cNvPicPr>
                    <a:picLocks noChangeAspect="1" noChangeArrowheads="1"/>
                  </p:cNvPicPr>
                  <p:nvPr/>
                </p:nvPicPr>
                <p:blipFill>
                  <a:blip r:embed="rId19" cstate="print">
                    <a:duotone>
                      <a:prstClr val="black"/>
                      <a:schemeClr val="accent3">
                        <a:tint val="45000"/>
                        <a:satMod val="400000"/>
                      </a:schemeClr>
                    </a:duotone>
                    <a:lum bright="-10000" contrast="40000"/>
                  </a:blip>
                  <a:srcRect/>
                  <a:stretch>
                    <a:fillRect/>
                  </a:stretch>
                </p:blipFill>
                <p:spPr bwMode="auto">
                  <a:xfrm>
                    <a:off x="107947275" y="111338352"/>
                    <a:ext cx="169782" cy="231397"/>
                  </a:xfrm>
                  <a:prstGeom prst="rect">
                    <a:avLst/>
                  </a:prstGeom>
                  <a:ln>
                    <a:noFill/>
                  </a:ln>
                  <a:effectLst>
                    <a:outerShdw blurRad="190500" algn="tl" rotWithShape="0">
                      <a:srgbClr val="000000">
                        <a:alpha val="70000"/>
                      </a:srgbClr>
                    </a:outerShdw>
                  </a:effectLst>
                </p:spPr>
              </p:pic>
            </p:grpSp>
          </p:grpSp>
          <p:grpSp>
            <p:nvGrpSpPr>
              <p:cNvPr id="49" name="Group 391"/>
              <p:cNvGrpSpPr>
                <a:grpSpLocks/>
              </p:cNvGrpSpPr>
              <p:nvPr/>
            </p:nvGrpSpPr>
            <p:grpSpPr bwMode="auto">
              <a:xfrm>
                <a:off x="2286109" y="4343576"/>
                <a:ext cx="914401" cy="533401"/>
                <a:chOff x="106524850" y="111052602"/>
                <a:chExt cx="976435" cy="630792"/>
              </a:xfrm>
              <a:effectLst>
                <a:glow rad="63500">
                  <a:srgbClr val="FF0F87">
                    <a:alpha val="40000"/>
                  </a:srgbClr>
                </a:glow>
              </a:effectLst>
            </p:grpSpPr>
            <p:pic>
              <p:nvPicPr>
                <p:cNvPr id="51" name="Picture 392"/>
                <p:cNvPicPr>
                  <a:picLocks noChangeAspect="1" noChangeArrowheads="1"/>
                </p:cNvPicPr>
                <p:nvPr/>
              </p:nvPicPr>
              <p:blipFill>
                <a:blip r:embed="rId20" cstate="print">
                  <a:duotone>
                    <a:schemeClr val="bg2">
                      <a:shade val="45000"/>
                      <a:satMod val="135000"/>
                    </a:schemeClr>
                    <a:prstClr val="white"/>
                  </a:duotone>
                  <a:lum bright="40000" contrast="40000"/>
                </a:blip>
                <a:srcRect/>
                <a:stretch>
                  <a:fillRect/>
                </a:stretch>
              </p:blipFill>
              <p:spPr bwMode="auto">
                <a:xfrm>
                  <a:off x="107290050" y="111395502"/>
                  <a:ext cx="211235" cy="287892"/>
                </a:xfrm>
                <a:prstGeom prst="rect">
                  <a:avLst/>
                </a:prstGeom>
                <a:ln>
                  <a:noFill/>
                </a:ln>
                <a:effectLst>
                  <a:outerShdw blurRad="190500" algn="tl" rotWithShape="0">
                    <a:srgbClr val="000000">
                      <a:alpha val="70000"/>
                    </a:srgbClr>
                  </a:outerShdw>
                </a:effectLst>
              </p:spPr>
            </p:pic>
            <p:pic>
              <p:nvPicPr>
                <p:cNvPr id="52" name="Picture 393"/>
                <p:cNvPicPr>
                  <a:picLocks noChangeAspect="1" noChangeArrowheads="1"/>
                </p:cNvPicPr>
                <p:nvPr/>
              </p:nvPicPr>
              <p:blipFill>
                <a:blip r:embed="rId20" cstate="print">
                  <a:duotone>
                    <a:schemeClr val="bg2">
                      <a:shade val="45000"/>
                      <a:satMod val="135000"/>
                    </a:schemeClr>
                    <a:prstClr val="white"/>
                  </a:duotone>
                  <a:lum bright="40000" contrast="40000"/>
                </a:blip>
                <a:srcRect/>
                <a:stretch>
                  <a:fillRect/>
                </a:stretch>
              </p:blipFill>
              <p:spPr bwMode="auto">
                <a:xfrm>
                  <a:off x="106747125" y="111195477"/>
                  <a:ext cx="211235" cy="287892"/>
                </a:xfrm>
                <a:prstGeom prst="rect">
                  <a:avLst/>
                </a:prstGeom>
                <a:ln>
                  <a:noFill/>
                </a:ln>
                <a:effectLst>
                  <a:outerShdw blurRad="190500" algn="tl" rotWithShape="0">
                    <a:srgbClr val="000000">
                      <a:alpha val="70000"/>
                    </a:srgbClr>
                  </a:outerShdw>
                </a:effectLst>
              </p:spPr>
            </p:pic>
            <p:pic>
              <p:nvPicPr>
                <p:cNvPr id="53" name="Picture 394"/>
                <p:cNvPicPr>
                  <a:picLocks noChangeAspect="1" noChangeArrowheads="1"/>
                </p:cNvPicPr>
                <p:nvPr/>
              </p:nvPicPr>
              <p:blipFill>
                <a:blip r:embed="rId20" cstate="print">
                  <a:duotone>
                    <a:schemeClr val="bg2">
                      <a:shade val="45000"/>
                      <a:satMod val="135000"/>
                    </a:schemeClr>
                    <a:prstClr val="white"/>
                  </a:duotone>
                  <a:lum bright="40000" contrast="40000"/>
                </a:blip>
                <a:srcRect/>
                <a:stretch>
                  <a:fillRect/>
                </a:stretch>
              </p:blipFill>
              <p:spPr bwMode="auto">
                <a:xfrm>
                  <a:off x="107147175" y="111052602"/>
                  <a:ext cx="211235" cy="287892"/>
                </a:xfrm>
                <a:prstGeom prst="rect">
                  <a:avLst/>
                </a:prstGeom>
                <a:ln>
                  <a:noFill/>
                </a:ln>
                <a:effectLst>
                  <a:outerShdw blurRad="190500" algn="tl" rotWithShape="0">
                    <a:srgbClr val="000000">
                      <a:alpha val="70000"/>
                    </a:srgbClr>
                  </a:outerShdw>
                </a:effectLst>
              </p:spPr>
            </p:pic>
            <p:pic>
              <p:nvPicPr>
                <p:cNvPr id="54" name="Picture 395"/>
                <p:cNvPicPr>
                  <a:picLocks noChangeAspect="1" noChangeArrowheads="1"/>
                </p:cNvPicPr>
                <p:nvPr/>
              </p:nvPicPr>
              <p:blipFill>
                <a:blip r:embed="rId20" cstate="print">
                  <a:duotone>
                    <a:schemeClr val="bg2">
                      <a:shade val="45000"/>
                      <a:satMod val="135000"/>
                    </a:schemeClr>
                    <a:prstClr val="white"/>
                  </a:duotone>
                  <a:lum bright="40000" contrast="40000"/>
                </a:blip>
                <a:srcRect/>
                <a:stretch>
                  <a:fillRect/>
                </a:stretch>
              </p:blipFill>
              <p:spPr bwMode="auto">
                <a:xfrm>
                  <a:off x="106804275" y="111252627"/>
                  <a:ext cx="211235" cy="287892"/>
                </a:xfrm>
                <a:prstGeom prst="rect">
                  <a:avLst/>
                </a:prstGeom>
                <a:ln>
                  <a:noFill/>
                </a:ln>
                <a:effectLst>
                  <a:outerShdw blurRad="190500" algn="tl" rotWithShape="0">
                    <a:srgbClr val="000000">
                      <a:alpha val="70000"/>
                    </a:srgbClr>
                  </a:outerShdw>
                </a:effectLst>
              </p:spPr>
            </p:pic>
            <p:pic>
              <p:nvPicPr>
                <p:cNvPr id="55" name="Picture 396"/>
                <p:cNvPicPr>
                  <a:picLocks noChangeAspect="1" noChangeArrowheads="1"/>
                </p:cNvPicPr>
                <p:nvPr/>
              </p:nvPicPr>
              <p:blipFill>
                <a:blip r:embed="rId20" cstate="print">
                  <a:duotone>
                    <a:schemeClr val="bg2">
                      <a:shade val="45000"/>
                      <a:satMod val="135000"/>
                    </a:schemeClr>
                    <a:prstClr val="white"/>
                  </a:duotone>
                  <a:lum bright="40000" contrast="40000"/>
                </a:blip>
                <a:srcRect/>
                <a:stretch>
                  <a:fillRect/>
                </a:stretch>
              </p:blipFill>
              <p:spPr bwMode="auto">
                <a:xfrm>
                  <a:off x="106524850" y="111123712"/>
                  <a:ext cx="211235" cy="287892"/>
                </a:xfrm>
                <a:prstGeom prst="rect">
                  <a:avLst/>
                </a:prstGeom>
                <a:ln>
                  <a:noFill/>
                </a:ln>
                <a:effectLst>
                  <a:outerShdw blurRad="190500" algn="tl" rotWithShape="0">
                    <a:srgbClr val="000000">
                      <a:alpha val="70000"/>
                    </a:srgbClr>
                  </a:outerShdw>
                </a:effectLst>
              </p:spPr>
            </p:pic>
            <p:pic>
              <p:nvPicPr>
                <p:cNvPr id="56" name="Picture 397"/>
                <p:cNvPicPr>
                  <a:picLocks noChangeAspect="1" noChangeArrowheads="1"/>
                </p:cNvPicPr>
                <p:nvPr/>
              </p:nvPicPr>
              <p:blipFill>
                <a:blip r:embed="rId20" cstate="print">
                  <a:duotone>
                    <a:schemeClr val="bg2">
                      <a:shade val="45000"/>
                      <a:satMod val="135000"/>
                    </a:schemeClr>
                    <a:prstClr val="white"/>
                  </a:duotone>
                  <a:lum bright="40000" contrast="40000"/>
                </a:blip>
                <a:srcRect/>
                <a:stretch>
                  <a:fillRect/>
                </a:stretch>
              </p:blipFill>
              <p:spPr bwMode="auto">
                <a:xfrm>
                  <a:off x="106718550" y="111109752"/>
                  <a:ext cx="211235" cy="287892"/>
                </a:xfrm>
                <a:prstGeom prst="rect">
                  <a:avLst/>
                </a:prstGeom>
                <a:ln>
                  <a:noFill/>
                </a:ln>
                <a:effectLst>
                  <a:outerShdw blurRad="190500" algn="tl" rotWithShape="0">
                    <a:srgbClr val="000000">
                      <a:alpha val="70000"/>
                    </a:srgbClr>
                  </a:outerShdw>
                </a:effectLst>
              </p:spPr>
            </p:pic>
            <p:pic>
              <p:nvPicPr>
                <p:cNvPr id="57" name="Picture 398"/>
                <p:cNvPicPr>
                  <a:picLocks noChangeAspect="1" noChangeArrowheads="1"/>
                </p:cNvPicPr>
                <p:nvPr/>
              </p:nvPicPr>
              <p:blipFill>
                <a:blip r:embed="rId20" cstate="print">
                  <a:duotone>
                    <a:schemeClr val="bg2">
                      <a:shade val="45000"/>
                      <a:satMod val="135000"/>
                    </a:schemeClr>
                    <a:prstClr val="white"/>
                  </a:duotone>
                  <a:lum bright="40000" contrast="40000"/>
                </a:blip>
                <a:srcRect/>
                <a:stretch>
                  <a:fillRect/>
                </a:stretch>
              </p:blipFill>
              <p:spPr bwMode="auto">
                <a:xfrm>
                  <a:off x="106661400" y="111109752"/>
                  <a:ext cx="211235" cy="287892"/>
                </a:xfrm>
                <a:prstGeom prst="rect">
                  <a:avLst/>
                </a:prstGeom>
                <a:ln>
                  <a:noFill/>
                </a:ln>
                <a:effectLst>
                  <a:outerShdw blurRad="190500" algn="tl" rotWithShape="0">
                    <a:srgbClr val="000000">
                      <a:alpha val="70000"/>
                    </a:srgbClr>
                  </a:outerShdw>
                </a:effectLst>
              </p:spPr>
            </p:pic>
          </p:grpSp>
        </p:grpSp>
      </p:grpSp>
      <p:cxnSp>
        <p:nvCxnSpPr>
          <p:cNvPr id="178" name="Straight Arrow Connector 177"/>
          <p:cNvCxnSpPr/>
          <p:nvPr/>
        </p:nvCxnSpPr>
        <p:spPr>
          <a:xfrm flipV="1">
            <a:off x="1208690" y="2641168"/>
            <a:ext cx="6536907" cy="3043688"/>
          </a:xfrm>
          <a:prstGeom prst="straightConnector1">
            <a:avLst/>
          </a:prstGeom>
          <a:ln w="34925">
            <a:solidFill>
              <a:srgbClr val="DEDA94"/>
            </a:solidFill>
            <a:tailEnd type="triangle"/>
          </a:ln>
        </p:spPr>
        <p:style>
          <a:lnRef idx="2">
            <a:schemeClr val="accent1"/>
          </a:lnRef>
          <a:fillRef idx="0">
            <a:schemeClr val="accent1"/>
          </a:fillRef>
          <a:effectRef idx="1">
            <a:schemeClr val="accent1"/>
          </a:effectRef>
          <a:fontRef idx="minor">
            <a:schemeClr val="tx1"/>
          </a:fontRef>
        </p:style>
      </p:cxnSp>
      <p:pic>
        <p:nvPicPr>
          <p:cNvPr id="16" name="Picture 4" descr="Image result for icon walking"/>
          <p:cNvPicPr>
            <a:picLocks noChangeAspect="1" noChangeArrowheads="1"/>
          </p:cNvPicPr>
          <p:nvPr/>
        </p:nvPicPr>
        <p:blipFill>
          <a:blip r:embed="rId21">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20140316">
            <a:off x="384101" y="4831909"/>
            <a:ext cx="1009923" cy="1009923"/>
          </a:xfrm>
          <a:prstGeom prst="rect">
            <a:avLst/>
          </a:prstGeom>
          <a:noFill/>
          <a:extLst>
            <a:ext uri="{909E8E84-426E-40DD-AFC4-6F175D3DCCD1}">
              <a14:hiddenFill xmlns:a14="http://schemas.microsoft.com/office/drawing/2010/main">
                <a:solidFill>
                  <a:srgbClr val="FFFFFF"/>
                </a:solidFill>
              </a14:hiddenFill>
            </a:ext>
          </a:extLst>
        </p:spPr>
      </p:pic>
      <p:pic>
        <p:nvPicPr>
          <p:cNvPr id="196" name="Picture 195">
            <a:extLst>
              <a:ext uri="{FF2B5EF4-FFF2-40B4-BE49-F238E27FC236}">
                <a16:creationId xmlns:a16="http://schemas.microsoft.com/office/drawing/2014/main" xmlns="" id="{68FA91E9-E668-48E7-A030-C08B9E2143F7}"/>
              </a:ext>
            </a:extLst>
          </p:cNvPr>
          <p:cNvPicPr>
            <a:picLocks noChangeAspect="1"/>
          </p:cNvPicPr>
          <p:nvPr/>
        </p:nvPicPr>
        <p:blipFill>
          <a:blip r:embed="rId22"/>
          <a:stretch>
            <a:fillRect/>
          </a:stretch>
        </p:blipFill>
        <p:spPr>
          <a:xfrm>
            <a:off x="327527" y="1655904"/>
            <a:ext cx="2914650" cy="685800"/>
          </a:xfrm>
          <a:prstGeom prst="rect">
            <a:avLst/>
          </a:prstGeom>
        </p:spPr>
      </p:pic>
      <p:pic>
        <p:nvPicPr>
          <p:cNvPr id="1026" name="Picture 2" descr="Image result for trees icon transparent"/>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rot="19901089">
            <a:off x="3034817" y="3617292"/>
            <a:ext cx="823535" cy="823535"/>
          </a:xfrm>
          <a:prstGeom prst="rect">
            <a:avLst/>
          </a:prstGeom>
          <a:noFill/>
          <a:extLst>
            <a:ext uri="{909E8E84-426E-40DD-AFC4-6F175D3DCCD1}">
              <a14:hiddenFill xmlns:a14="http://schemas.microsoft.com/office/drawing/2010/main">
                <a:solidFill>
                  <a:srgbClr val="FFFFFF"/>
                </a:solidFill>
              </a14:hiddenFill>
            </a:ext>
          </a:extLst>
        </p:spPr>
      </p:pic>
      <p:pic>
        <p:nvPicPr>
          <p:cNvPr id="124" name="Picture 2" descr="Image result for trees icon transparent"/>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rot="19901089">
            <a:off x="6917393" y="1643615"/>
            <a:ext cx="823535" cy="823535"/>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Sun Rays Medium Icon 128x128 png"/>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403147" y="2723046"/>
            <a:ext cx="877206" cy="877207"/>
          </a:xfrm>
          <a:prstGeom prst="rect">
            <a:avLst/>
          </a:prstGeom>
          <a:noFill/>
          <a:extLst>
            <a:ext uri="{909E8E84-426E-40DD-AFC4-6F175D3DCCD1}">
              <a14:hiddenFill xmlns:a14="http://schemas.microsoft.com/office/drawing/2010/main">
                <a:solidFill>
                  <a:srgbClr val="FFFFFF"/>
                </a:solidFill>
              </a14:hiddenFill>
            </a:ext>
          </a:extLst>
        </p:spPr>
      </p:pic>
      <p:pic>
        <p:nvPicPr>
          <p:cNvPr id="125" name="Picture 4" descr="Related image"/>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rot="20325964">
            <a:off x="175169" y="3178771"/>
            <a:ext cx="606585" cy="49651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lated image"/>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rot="20325964">
            <a:off x="1028926" y="2742553"/>
            <a:ext cx="646511" cy="529197"/>
          </a:xfrm>
          <a:prstGeom prst="rect">
            <a:avLst/>
          </a:prstGeom>
          <a:noFill/>
          <a:extLst>
            <a:ext uri="{909E8E84-426E-40DD-AFC4-6F175D3DCCD1}">
              <a14:hiddenFill xmlns:a14="http://schemas.microsoft.com/office/drawing/2010/main">
                <a:solidFill>
                  <a:srgbClr val="FFFFFF"/>
                </a:solidFill>
              </a14:hiddenFill>
            </a:ext>
          </a:extLst>
        </p:spPr>
      </p:pic>
      <p:sp>
        <p:nvSpPr>
          <p:cNvPr id="129" name="Title 5"/>
          <p:cNvSpPr>
            <a:spLocks noGrp="1"/>
          </p:cNvSpPr>
          <p:nvPr>
            <p:ph type="title"/>
          </p:nvPr>
        </p:nvSpPr>
        <p:spPr>
          <a:xfrm>
            <a:off x="1952439" y="274638"/>
            <a:ext cx="5239128" cy="707886"/>
          </a:xfrm>
          <a:prstGeom prst="rect">
            <a:avLst/>
          </a:prstGeom>
        </p:spPr>
        <p:txBody>
          <a:bodyPr wrap="none">
            <a:spAutoFit/>
          </a:bodyPr>
          <a:lstStyle/>
          <a:p>
            <a:pPr algn="ctr"/>
            <a:r>
              <a:rPr lang="en-US" sz="4000" b="1" dirty="0">
                <a:solidFill>
                  <a:schemeClr val="bg1"/>
                </a:solidFill>
              </a:rPr>
              <a:t>What is Gutsy Walk?</a:t>
            </a:r>
          </a:p>
        </p:txBody>
      </p:sp>
    </p:spTree>
    <p:extLst>
      <p:ext uri="{BB962C8B-B14F-4D97-AF65-F5344CB8AC3E}">
        <p14:creationId xmlns:p14="http://schemas.microsoft.com/office/powerpoint/2010/main" val="8761547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5">
            <a:extLst>
              <a:ext uri="{FF2B5EF4-FFF2-40B4-BE49-F238E27FC236}">
                <a16:creationId xmlns:a16="http://schemas.microsoft.com/office/drawing/2014/main" xmlns="" id="{E51A17B0-3AF6-4B0C-9ED9-F140245E8C4A}"/>
              </a:ext>
            </a:extLst>
          </p:cNvPr>
          <p:cNvSpPr>
            <a:spLocks noGrp="1"/>
          </p:cNvSpPr>
          <p:nvPr>
            <p:ph type="title"/>
          </p:nvPr>
        </p:nvSpPr>
        <p:spPr>
          <a:xfrm>
            <a:off x="1952439" y="274638"/>
            <a:ext cx="5239128" cy="707886"/>
          </a:xfrm>
          <a:prstGeom prst="rect">
            <a:avLst/>
          </a:prstGeom>
        </p:spPr>
        <p:txBody>
          <a:bodyPr wrap="none">
            <a:spAutoFit/>
          </a:bodyPr>
          <a:lstStyle/>
          <a:p>
            <a:pPr algn="ctr"/>
            <a:r>
              <a:rPr lang="en-US" sz="4000" b="1" dirty="0">
                <a:solidFill>
                  <a:schemeClr val="bg1"/>
                </a:solidFill>
              </a:rPr>
              <a:t>What is Gutsy Walk?</a:t>
            </a:r>
          </a:p>
        </p:txBody>
      </p:sp>
      <p:pic>
        <p:nvPicPr>
          <p:cNvPr id="8" name="Picture 7">
            <a:extLst>
              <a:ext uri="{FF2B5EF4-FFF2-40B4-BE49-F238E27FC236}">
                <a16:creationId xmlns:a16="http://schemas.microsoft.com/office/drawing/2014/main" xmlns="" id="{D05E3811-F6E9-4959-AF5D-FC477B269516}"/>
              </a:ext>
            </a:extLst>
          </p:cNvPr>
          <p:cNvPicPr>
            <a:picLocks noChangeAspect="1"/>
          </p:cNvPicPr>
          <p:nvPr/>
        </p:nvPicPr>
        <p:blipFill>
          <a:blip r:embed="rId3"/>
          <a:stretch>
            <a:fillRect/>
          </a:stretch>
        </p:blipFill>
        <p:spPr>
          <a:xfrm>
            <a:off x="2" y="2706053"/>
            <a:ext cx="5157092" cy="3440747"/>
          </a:xfrm>
          <a:prstGeom prst="rect">
            <a:avLst/>
          </a:prstGeom>
        </p:spPr>
      </p:pic>
      <p:pic>
        <p:nvPicPr>
          <p:cNvPr id="12" name="Picture 11">
            <a:extLst>
              <a:ext uri="{FF2B5EF4-FFF2-40B4-BE49-F238E27FC236}">
                <a16:creationId xmlns:a16="http://schemas.microsoft.com/office/drawing/2014/main" xmlns="" id="{849B9A46-EC67-42BB-8089-2C0B3FF77F71}"/>
              </a:ext>
            </a:extLst>
          </p:cNvPr>
          <p:cNvPicPr>
            <a:picLocks noChangeAspect="1"/>
          </p:cNvPicPr>
          <p:nvPr/>
        </p:nvPicPr>
        <p:blipFill>
          <a:blip r:embed="rId4"/>
          <a:stretch>
            <a:fillRect/>
          </a:stretch>
        </p:blipFill>
        <p:spPr>
          <a:xfrm>
            <a:off x="5157093" y="1253660"/>
            <a:ext cx="3986907" cy="2656611"/>
          </a:xfrm>
          <a:prstGeom prst="rect">
            <a:avLst/>
          </a:prstGeom>
        </p:spPr>
      </p:pic>
      <p:sp>
        <p:nvSpPr>
          <p:cNvPr id="13" name="Rectangle 12">
            <a:extLst>
              <a:ext uri="{FF2B5EF4-FFF2-40B4-BE49-F238E27FC236}">
                <a16:creationId xmlns:a16="http://schemas.microsoft.com/office/drawing/2014/main" xmlns="" id="{DF1B6E6F-F9AB-4076-9171-C1704D2721B3}"/>
              </a:ext>
            </a:extLst>
          </p:cNvPr>
          <p:cNvSpPr/>
          <p:nvPr/>
        </p:nvSpPr>
        <p:spPr>
          <a:xfrm>
            <a:off x="1" y="1230214"/>
            <a:ext cx="5157093" cy="1475839"/>
          </a:xfrm>
          <a:prstGeom prst="rect">
            <a:avLst/>
          </a:prstGeom>
          <a:solidFill>
            <a:srgbClr val="00B050">
              <a:alpha val="2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sp>
        <p:nvSpPr>
          <p:cNvPr id="14" name="Rectangle 13">
            <a:extLst>
              <a:ext uri="{FF2B5EF4-FFF2-40B4-BE49-F238E27FC236}">
                <a16:creationId xmlns:a16="http://schemas.microsoft.com/office/drawing/2014/main" xmlns="" id="{FA13C18C-64E9-437C-AB58-9A8A9E7822BE}"/>
              </a:ext>
            </a:extLst>
          </p:cNvPr>
          <p:cNvSpPr/>
          <p:nvPr/>
        </p:nvSpPr>
        <p:spPr>
          <a:xfrm>
            <a:off x="5157092" y="3909784"/>
            <a:ext cx="3986908" cy="2237016"/>
          </a:xfrm>
          <a:prstGeom prst="rect">
            <a:avLst/>
          </a:prstGeom>
          <a:solidFill>
            <a:srgbClr val="EB797C">
              <a:alpha val="18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sp>
        <p:nvSpPr>
          <p:cNvPr id="15" name="Rectangle 14">
            <a:extLst>
              <a:ext uri="{FF2B5EF4-FFF2-40B4-BE49-F238E27FC236}">
                <a16:creationId xmlns:a16="http://schemas.microsoft.com/office/drawing/2014/main" xmlns="" id="{A259504A-3FDF-4CCD-803A-4756D91EB849}"/>
              </a:ext>
            </a:extLst>
          </p:cNvPr>
          <p:cNvSpPr/>
          <p:nvPr/>
        </p:nvSpPr>
        <p:spPr>
          <a:xfrm>
            <a:off x="747956" y="1322390"/>
            <a:ext cx="3576020" cy="1569660"/>
          </a:xfrm>
          <a:prstGeom prst="rect">
            <a:avLst/>
          </a:prstGeom>
        </p:spPr>
        <p:txBody>
          <a:bodyPr wrap="square">
            <a:spAutoFit/>
          </a:bodyPr>
          <a:lstStyle/>
          <a:p>
            <a:pPr algn="ctr" eaLnBrk="0" fontAlgn="base" hangingPunct="0">
              <a:spcBef>
                <a:spcPts val="1800"/>
              </a:spcBef>
              <a:spcAft>
                <a:spcPct val="0"/>
              </a:spcAft>
              <a:buSzPct val="115000"/>
            </a:pPr>
            <a:r>
              <a:rPr lang="en-CA" sz="2400" dirty="0">
                <a:solidFill>
                  <a:schemeClr val="bg1">
                    <a:lumMod val="50000"/>
                  </a:schemeClr>
                </a:solidFill>
                <a:latin typeface="Arial Black" panose="020B0A04020102020204" pitchFamily="34" charset="0"/>
                <a:cs typeface="Times"/>
              </a:rPr>
              <a:t>Communities across Canada </a:t>
            </a:r>
            <a:r>
              <a:rPr lang="en-CA" sz="4800" dirty="0">
                <a:solidFill>
                  <a:srgbClr val="ED7A23"/>
                </a:solidFill>
                <a:latin typeface="Arial Black" panose="020B0A04020102020204" pitchFamily="34" charset="0"/>
                <a:cs typeface="Times"/>
              </a:rPr>
              <a:t>UNITE</a:t>
            </a:r>
          </a:p>
        </p:txBody>
      </p:sp>
      <p:sp>
        <p:nvSpPr>
          <p:cNvPr id="16" name="Rectangle 15">
            <a:extLst>
              <a:ext uri="{FF2B5EF4-FFF2-40B4-BE49-F238E27FC236}">
                <a16:creationId xmlns:a16="http://schemas.microsoft.com/office/drawing/2014/main" xmlns="" id="{5C8435DD-AC20-46F7-A162-C7EE09D00C1C}"/>
              </a:ext>
            </a:extLst>
          </p:cNvPr>
          <p:cNvSpPr/>
          <p:nvPr/>
        </p:nvSpPr>
        <p:spPr>
          <a:xfrm>
            <a:off x="5157091" y="4520746"/>
            <a:ext cx="3758899" cy="461665"/>
          </a:xfrm>
          <a:prstGeom prst="rect">
            <a:avLst/>
          </a:prstGeom>
        </p:spPr>
        <p:txBody>
          <a:bodyPr wrap="square">
            <a:spAutoFit/>
          </a:bodyPr>
          <a:lstStyle/>
          <a:p>
            <a:pPr algn="ctr" eaLnBrk="0" fontAlgn="base" hangingPunct="0">
              <a:spcBef>
                <a:spcPts val="1800"/>
              </a:spcBef>
              <a:spcAft>
                <a:spcPct val="0"/>
              </a:spcAft>
              <a:buSzPct val="115000"/>
            </a:pPr>
            <a:r>
              <a:rPr lang="en-CA" sz="2400" dirty="0">
                <a:solidFill>
                  <a:schemeClr val="bg1">
                    <a:lumMod val="50000"/>
                  </a:schemeClr>
                </a:solidFill>
                <a:latin typeface="Arial Black" panose="020B0A04020102020204" pitchFamily="34" charset="0"/>
                <a:cs typeface="Times"/>
              </a:rPr>
              <a:t>to find a cure.</a:t>
            </a:r>
          </a:p>
        </p:txBody>
      </p:sp>
    </p:spTree>
    <p:extLst>
      <p:ext uri="{BB962C8B-B14F-4D97-AF65-F5344CB8AC3E}">
        <p14:creationId xmlns:p14="http://schemas.microsoft.com/office/powerpoint/2010/main" val="37012094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75793" y="3240604"/>
            <a:ext cx="4572000" cy="923330"/>
          </a:xfrm>
          <a:prstGeom prst="rect">
            <a:avLst/>
          </a:prstGeom>
        </p:spPr>
        <p:txBody>
          <a:bodyPr>
            <a:spAutoFit/>
          </a:bodyPr>
          <a:lstStyle/>
          <a:p>
            <a:r>
              <a:rPr lang="en-CA" dirty="0"/>
              <a:t>https://www.facebook.com/mjmckechnie/videos/vb.1371166366/10212778242555509/?type=2&amp;theater</a:t>
            </a:r>
          </a:p>
        </p:txBody>
      </p:sp>
      <p:pic>
        <p:nvPicPr>
          <p:cNvPr id="5" name="Picture 4">
            <a:hlinkClick r:id="rId3"/>
          </p:cNvPr>
          <p:cNvPicPr>
            <a:picLocks noChangeAspect="1"/>
          </p:cNvPicPr>
          <p:nvPr/>
        </p:nvPicPr>
        <p:blipFill rotWithShape="1">
          <a:blip r:embed="rId4"/>
          <a:srcRect l="10672" t="20749" r="30321" b="17746"/>
          <a:stretch/>
        </p:blipFill>
        <p:spPr>
          <a:xfrm>
            <a:off x="1093076" y="1552903"/>
            <a:ext cx="6758151" cy="3962400"/>
          </a:xfrm>
          <a:prstGeom prst="rect">
            <a:avLst/>
          </a:prstGeom>
        </p:spPr>
      </p:pic>
      <p:sp>
        <p:nvSpPr>
          <p:cNvPr id="6" name="Title 1">
            <a:extLst>
              <a:ext uri="{FF2B5EF4-FFF2-40B4-BE49-F238E27FC236}">
                <a16:creationId xmlns:a16="http://schemas.microsoft.com/office/drawing/2014/main" xmlns="" id="{AFE8E1B4-A1AD-4389-8B65-97D648131B1B}"/>
              </a:ext>
            </a:extLst>
          </p:cNvPr>
          <p:cNvSpPr>
            <a:spLocks noGrp="1"/>
          </p:cNvSpPr>
          <p:nvPr>
            <p:ph type="title"/>
          </p:nvPr>
        </p:nvSpPr>
        <p:spPr>
          <a:xfrm>
            <a:off x="976922" y="274638"/>
            <a:ext cx="7190173" cy="707886"/>
          </a:xfrm>
        </p:spPr>
        <p:txBody>
          <a:bodyPr vert="horz" wrap="none">
            <a:spAutoFit/>
          </a:bodyPr>
          <a:lstStyle/>
          <a:p>
            <a:pPr algn="ctr"/>
            <a:r>
              <a:rPr lang="en-US" sz="4000" b="1" dirty="0" smtClean="0"/>
              <a:t>Impact as a Corporate Team</a:t>
            </a:r>
            <a:endParaRPr lang="en-US" sz="4000" b="1" dirty="0"/>
          </a:p>
        </p:txBody>
      </p:sp>
    </p:spTree>
    <p:extLst>
      <p:ext uri="{BB962C8B-B14F-4D97-AF65-F5344CB8AC3E}">
        <p14:creationId xmlns:p14="http://schemas.microsoft.com/office/powerpoint/2010/main" val="34097019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73FCF496-2CA2-4B99-9DB6-3D17807E5422}"/>
              </a:ext>
            </a:extLst>
          </p:cNvPr>
          <p:cNvSpPr/>
          <p:nvPr/>
        </p:nvSpPr>
        <p:spPr>
          <a:xfrm>
            <a:off x="3258498" y="4345911"/>
            <a:ext cx="2686692" cy="338554"/>
          </a:xfrm>
          <a:prstGeom prst="rect">
            <a:avLst/>
          </a:prstGeom>
          <a:noFill/>
        </p:spPr>
        <p:txBody>
          <a:bodyPr wrap="square" rtlCol="0">
            <a:spAutoFit/>
          </a:bodyPr>
          <a:lstStyle/>
          <a:p>
            <a:pPr algn="ctr"/>
            <a:r>
              <a:rPr lang="en-CA" sz="1600" dirty="0"/>
              <a:t>Build community relationships</a:t>
            </a:r>
          </a:p>
        </p:txBody>
      </p:sp>
      <p:pic>
        <p:nvPicPr>
          <p:cNvPr id="6" name="Picture 2" descr="Related image">
            <a:extLst>
              <a:ext uri="{FF2B5EF4-FFF2-40B4-BE49-F238E27FC236}">
                <a16:creationId xmlns:a16="http://schemas.microsoft.com/office/drawing/2014/main" xmlns="" id="{FED41E3C-853A-4989-AB26-33916389D3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80161" y="2184799"/>
            <a:ext cx="1541840" cy="57819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xmlns="" id="{FEEE4D76-3E92-4A47-BB9D-3FD0456E1E3E}"/>
              </a:ext>
            </a:extLst>
          </p:cNvPr>
          <p:cNvSpPr txBox="1"/>
          <p:nvPr/>
        </p:nvSpPr>
        <p:spPr>
          <a:xfrm>
            <a:off x="601353" y="2637404"/>
            <a:ext cx="1684372" cy="338554"/>
          </a:xfrm>
          <a:prstGeom prst="rect">
            <a:avLst/>
          </a:prstGeom>
          <a:noFill/>
        </p:spPr>
        <p:txBody>
          <a:bodyPr wrap="none" rtlCol="0">
            <a:spAutoFit/>
          </a:bodyPr>
          <a:lstStyle/>
          <a:p>
            <a:r>
              <a:rPr lang="en-CA" sz="1600" dirty="0">
                <a:solidFill>
                  <a:schemeClr val="bg1">
                    <a:lumMod val="50000"/>
                  </a:schemeClr>
                </a:solidFill>
                <a:latin typeface="Arial Black" panose="020B0A04020102020204" pitchFamily="34" charset="0"/>
              </a:rPr>
              <a:t>Lead the way</a:t>
            </a:r>
          </a:p>
        </p:txBody>
      </p:sp>
      <p:sp>
        <p:nvSpPr>
          <p:cNvPr id="8" name="TextBox 7">
            <a:extLst>
              <a:ext uri="{FF2B5EF4-FFF2-40B4-BE49-F238E27FC236}">
                <a16:creationId xmlns:a16="http://schemas.microsoft.com/office/drawing/2014/main" xmlns="" id="{FF5130E9-27E7-4306-935A-DFC0A670E5DA}"/>
              </a:ext>
            </a:extLst>
          </p:cNvPr>
          <p:cNvSpPr txBox="1"/>
          <p:nvPr/>
        </p:nvSpPr>
        <p:spPr>
          <a:xfrm>
            <a:off x="437333" y="2970917"/>
            <a:ext cx="2193258" cy="830997"/>
          </a:xfrm>
          <a:prstGeom prst="rect">
            <a:avLst/>
          </a:prstGeom>
          <a:noFill/>
        </p:spPr>
        <p:txBody>
          <a:bodyPr wrap="square" rtlCol="0">
            <a:spAutoFit/>
          </a:bodyPr>
          <a:lstStyle/>
          <a:p>
            <a:pPr algn="ctr"/>
            <a:r>
              <a:rPr lang="en-CA" sz="1600" dirty="0"/>
              <a:t>Let your team be a leader in finding cures for Crohn’s and colitis</a:t>
            </a:r>
          </a:p>
        </p:txBody>
      </p:sp>
      <p:sp>
        <p:nvSpPr>
          <p:cNvPr id="9" name="Rectangle 8">
            <a:extLst>
              <a:ext uri="{FF2B5EF4-FFF2-40B4-BE49-F238E27FC236}">
                <a16:creationId xmlns:a16="http://schemas.microsoft.com/office/drawing/2014/main" xmlns="" id="{11109275-0D7F-41B9-B4DF-BE5B91AB3F0F}"/>
              </a:ext>
            </a:extLst>
          </p:cNvPr>
          <p:cNvSpPr/>
          <p:nvPr/>
        </p:nvSpPr>
        <p:spPr>
          <a:xfrm>
            <a:off x="6550944" y="2828771"/>
            <a:ext cx="2338141" cy="1077218"/>
          </a:xfrm>
          <a:prstGeom prst="rect">
            <a:avLst/>
          </a:prstGeom>
          <a:noFill/>
        </p:spPr>
        <p:txBody>
          <a:bodyPr wrap="square" rtlCol="0">
            <a:spAutoFit/>
          </a:bodyPr>
          <a:lstStyle/>
          <a:p>
            <a:pPr algn="ctr"/>
            <a:r>
              <a:rPr lang="en-CA" sz="1600" dirty="0"/>
              <a:t>Amplify employee team spirit when you collaborate and inspire for a good cause</a:t>
            </a:r>
          </a:p>
        </p:txBody>
      </p:sp>
      <p:pic>
        <p:nvPicPr>
          <p:cNvPr id="10" name="Picture 12" descr="Image result for lead the way arrow">
            <a:extLst>
              <a:ext uri="{FF2B5EF4-FFF2-40B4-BE49-F238E27FC236}">
                <a16:creationId xmlns:a16="http://schemas.microsoft.com/office/drawing/2014/main" xmlns="" id="{72842132-AC51-4566-8F75-82E7C1715DCF}"/>
              </a:ext>
            </a:extLst>
          </p:cNvPr>
          <p:cNvPicPr>
            <a:picLocks noChangeAspect="1" noChangeArrowheads="1"/>
          </p:cNvPicPr>
          <p:nvPr/>
        </p:nvPicPr>
        <p:blipFill>
          <a:blip r:embed="rId4">
            <a:lum bright="24000"/>
            <a:extLst>
              <a:ext uri="{28A0092B-C50C-407E-A947-70E740481C1C}">
                <a14:useLocalDpi xmlns:a14="http://schemas.microsoft.com/office/drawing/2010/main" val="0"/>
              </a:ext>
            </a:extLst>
          </a:blip>
          <a:srcRect/>
          <a:stretch>
            <a:fillRect/>
          </a:stretch>
        </p:blipFill>
        <p:spPr bwMode="auto">
          <a:xfrm>
            <a:off x="743884" y="1804487"/>
            <a:ext cx="1212146" cy="910533"/>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1">
            <a:extLst>
              <a:ext uri="{FF2B5EF4-FFF2-40B4-BE49-F238E27FC236}">
                <a16:creationId xmlns:a16="http://schemas.microsoft.com/office/drawing/2014/main" xmlns="" id="{AFE8E1B4-A1AD-4389-8B65-97D648131B1B}"/>
              </a:ext>
            </a:extLst>
          </p:cNvPr>
          <p:cNvSpPr>
            <a:spLocks noGrp="1"/>
          </p:cNvSpPr>
          <p:nvPr>
            <p:ph type="title"/>
          </p:nvPr>
        </p:nvSpPr>
        <p:spPr>
          <a:xfrm>
            <a:off x="976922" y="274638"/>
            <a:ext cx="7190173" cy="707886"/>
          </a:xfrm>
        </p:spPr>
        <p:txBody>
          <a:bodyPr vert="horz" wrap="none">
            <a:spAutoFit/>
          </a:bodyPr>
          <a:lstStyle/>
          <a:p>
            <a:pPr algn="ctr"/>
            <a:r>
              <a:rPr lang="en-US" sz="4000" b="1" dirty="0" smtClean="0"/>
              <a:t>Impact as a Corporate Team</a:t>
            </a:r>
            <a:endParaRPr lang="en-US" sz="4000" b="1" dirty="0"/>
          </a:p>
        </p:txBody>
      </p:sp>
      <p:pic>
        <p:nvPicPr>
          <p:cNvPr id="14" name="Picture 13">
            <a:extLst>
              <a:ext uri="{FF2B5EF4-FFF2-40B4-BE49-F238E27FC236}">
                <a16:creationId xmlns:a16="http://schemas.microsoft.com/office/drawing/2014/main" xmlns="" id="{3954FEE9-E46F-426C-84BB-86276AEDB218}"/>
              </a:ext>
            </a:extLst>
          </p:cNvPr>
          <p:cNvPicPr>
            <a:picLocks noChangeAspect="1"/>
          </p:cNvPicPr>
          <p:nvPr/>
        </p:nvPicPr>
        <p:blipFill>
          <a:blip r:embed="rId5"/>
          <a:stretch>
            <a:fillRect/>
          </a:stretch>
        </p:blipFill>
        <p:spPr>
          <a:xfrm>
            <a:off x="3096858" y="2975958"/>
            <a:ext cx="3258498" cy="1449744"/>
          </a:xfrm>
          <a:prstGeom prst="rect">
            <a:avLst/>
          </a:prstGeom>
        </p:spPr>
      </p:pic>
      <p:sp>
        <p:nvSpPr>
          <p:cNvPr id="15" name="Title 1">
            <a:extLst>
              <a:ext uri="{FF2B5EF4-FFF2-40B4-BE49-F238E27FC236}">
                <a16:creationId xmlns:a16="http://schemas.microsoft.com/office/drawing/2014/main" xmlns="" id="{2A5C8962-0118-4086-B2DC-71CD5E18DB62}"/>
              </a:ext>
            </a:extLst>
          </p:cNvPr>
          <p:cNvSpPr txBox="1">
            <a:spLocks/>
          </p:cNvSpPr>
          <p:nvPr/>
        </p:nvSpPr>
        <p:spPr>
          <a:xfrm>
            <a:off x="684248" y="1292617"/>
            <a:ext cx="8229600" cy="687023"/>
          </a:xfrm>
          <a:prstGeom prst="rect">
            <a:avLst/>
          </a:prstGeom>
        </p:spPr>
        <p:txBody>
          <a:bodyPr vert="horz"/>
          <a:lstStyle>
            <a:lvl1pPr algn="l" defTabSz="342900" rtl="0" eaLnBrk="1" latinLnBrk="0" hangingPunct="1">
              <a:spcBef>
                <a:spcPct val="0"/>
              </a:spcBef>
              <a:buNone/>
              <a:defRPr sz="3200" b="0" i="0" kern="1200">
                <a:solidFill>
                  <a:schemeClr val="bg1"/>
                </a:solidFill>
                <a:latin typeface="Avenir LT Std 95 Black"/>
                <a:ea typeface="+mj-ea"/>
                <a:cs typeface="Avenir LT Std 95 Black"/>
              </a:defRPr>
            </a:lvl1pPr>
          </a:lstStyle>
          <a:p>
            <a:pPr algn="ctr"/>
            <a:r>
              <a:rPr lang="en-CA" sz="2800" dirty="0">
                <a:solidFill>
                  <a:schemeClr val="tx1">
                    <a:lumMod val="60000"/>
                    <a:lumOff val="40000"/>
                  </a:schemeClr>
                </a:solidFill>
                <a:latin typeface="Arial Black" panose="020B0A04020102020204" pitchFamily="34" charset="0"/>
              </a:rPr>
              <a:t>The Power of Giving Back</a:t>
            </a:r>
          </a:p>
        </p:txBody>
      </p:sp>
      <p:sp>
        <p:nvSpPr>
          <p:cNvPr id="16" name="Rectangle 15">
            <a:extLst>
              <a:ext uri="{FF2B5EF4-FFF2-40B4-BE49-F238E27FC236}">
                <a16:creationId xmlns:a16="http://schemas.microsoft.com/office/drawing/2014/main" xmlns="" id="{F9884A8A-7C0C-4D88-BE10-4625DFFCEB0F}"/>
              </a:ext>
            </a:extLst>
          </p:cNvPr>
          <p:cNvSpPr/>
          <p:nvPr/>
        </p:nvSpPr>
        <p:spPr>
          <a:xfrm>
            <a:off x="80650" y="5389851"/>
            <a:ext cx="2686692" cy="338554"/>
          </a:xfrm>
          <a:prstGeom prst="rect">
            <a:avLst/>
          </a:prstGeom>
          <a:noFill/>
        </p:spPr>
        <p:txBody>
          <a:bodyPr wrap="square" rtlCol="0">
            <a:spAutoFit/>
          </a:bodyPr>
          <a:lstStyle/>
          <a:p>
            <a:pPr algn="ctr"/>
            <a:r>
              <a:rPr lang="en-CA" sz="1600" dirty="0"/>
              <a:t>Increase networking</a:t>
            </a:r>
          </a:p>
        </p:txBody>
      </p:sp>
      <p:sp>
        <p:nvSpPr>
          <p:cNvPr id="17" name="Rectangle 16">
            <a:extLst>
              <a:ext uri="{FF2B5EF4-FFF2-40B4-BE49-F238E27FC236}">
                <a16:creationId xmlns:a16="http://schemas.microsoft.com/office/drawing/2014/main" xmlns="" id="{D432E76F-EA6F-493D-9866-1F99A93CA4C7}"/>
              </a:ext>
            </a:extLst>
          </p:cNvPr>
          <p:cNvSpPr/>
          <p:nvPr/>
        </p:nvSpPr>
        <p:spPr>
          <a:xfrm>
            <a:off x="6227156" y="5389851"/>
            <a:ext cx="2686692" cy="338554"/>
          </a:xfrm>
          <a:prstGeom prst="rect">
            <a:avLst/>
          </a:prstGeom>
          <a:noFill/>
        </p:spPr>
        <p:txBody>
          <a:bodyPr wrap="square" rtlCol="0">
            <a:spAutoFit/>
          </a:bodyPr>
          <a:lstStyle/>
          <a:p>
            <a:pPr algn="ctr"/>
            <a:r>
              <a:rPr lang="en-CA" sz="1600" dirty="0"/>
              <a:t>Positive brand image</a:t>
            </a:r>
          </a:p>
        </p:txBody>
      </p:sp>
      <p:pic>
        <p:nvPicPr>
          <p:cNvPr id="19" name="Picture 18">
            <a:extLst>
              <a:ext uri="{FF2B5EF4-FFF2-40B4-BE49-F238E27FC236}">
                <a16:creationId xmlns:a16="http://schemas.microsoft.com/office/drawing/2014/main" xmlns="" id="{14242D3B-3E63-4FBD-817C-64F732FF4ADD}"/>
              </a:ext>
            </a:extLst>
          </p:cNvPr>
          <p:cNvPicPr>
            <a:picLocks noChangeAspect="1"/>
          </p:cNvPicPr>
          <p:nvPr/>
        </p:nvPicPr>
        <p:blipFill>
          <a:blip r:embed="rId6"/>
          <a:stretch>
            <a:fillRect/>
          </a:stretch>
        </p:blipFill>
        <p:spPr>
          <a:xfrm>
            <a:off x="941636" y="4345911"/>
            <a:ext cx="1032889" cy="1045283"/>
          </a:xfrm>
          <a:prstGeom prst="rect">
            <a:avLst/>
          </a:prstGeom>
        </p:spPr>
      </p:pic>
      <p:sp>
        <p:nvSpPr>
          <p:cNvPr id="20" name="Star: 5 Points 19">
            <a:extLst>
              <a:ext uri="{FF2B5EF4-FFF2-40B4-BE49-F238E27FC236}">
                <a16:creationId xmlns:a16="http://schemas.microsoft.com/office/drawing/2014/main" xmlns="" id="{BEB64ECE-9855-46F7-86B7-2D551AA1D86E}"/>
              </a:ext>
            </a:extLst>
          </p:cNvPr>
          <p:cNvSpPr/>
          <p:nvPr/>
        </p:nvSpPr>
        <p:spPr>
          <a:xfrm>
            <a:off x="7200900" y="4345911"/>
            <a:ext cx="960120" cy="843309"/>
          </a:xfrm>
          <a:prstGeom prst="star5">
            <a:avLst/>
          </a:prstGeom>
          <a:solidFill>
            <a:srgbClr val="F3EC6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01097805"/>
      </p:ext>
    </p:extLst>
  </p:cSld>
  <p:clrMapOvr>
    <a:masterClrMapping/>
  </p:clrMapOvr>
  <p:timing>
    <p:tnLst>
      <p:par>
        <p:cTn id="1" dur="indefinite" restart="never" nodeType="tmRoot"/>
      </p:par>
    </p:tnLst>
  </p:timing>
</p:sld>
</file>

<file path=ppt/theme/theme1.xml><?xml version="1.0" encoding="utf-8"?>
<a:theme xmlns:a="http://schemas.openxmlformats.org/drawingml/2006/main" name="GW PPT Theme">
  <a:themeElements>
    <a:clrScheme name="Crohn's and Colitis Canada">
      <a:dk1>
        <a:srgbClr val="808285"/>
      </a:dk1>
      <a:lt1>
        <a:sysClr val="window" lastClr="FFFFFF"/>
      </a:lt1>
      <a:dk2>
        <a:srgbClr val="E5504C"/>
      </a:dk2>
      <a:lt2>
        <a:srgbClr val="60524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GW PPT Theme" id="{E83E8862-0AEB-4BD7-8F89-1F65294FB091}" vid="{C4AAC72E-85AF-4AB8-B4DE-1E9D722FB9E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MIS Powerpoint template.thmx</Template>
  <TotalTime>6638</TotalTime>
  <Words>1239</Words>
  <Application>Microsoft Office PowerPoint</Application>
  <PresentationFormat>On-screen Show (4:3)</PresentationFormat>
  <Paragraphs>205</Paragraphs>
  <Slides>16</Slides>
  <Notes>16</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16</vt:i4>
      </vt:variant>
    </vt:vector>
  </HeadingPairs>
  <TitlesOfParts>
    <vt:vector size="28" baseType="lpstr">
      <vt:lpstr>Arial</vt:lpstr>
      <vt:lpstr>Arial Black</vt:lpstr>
      <vt:lpstr>Avenir LT Std 55 Roman</vt:lpstr>
      <vt:lpstr>Avenir LT Std 95 Black</vt:lpstr>
      <vt:lpstr>Broadway</vt:lpstr>
      <vt:lpstr>Calibri</vt:lpstr>
      <vt:lpstr>Gill Sans MT</vt:lpstr>
      <vt:lpstr>Times</vt:lpstr>
      <vt:lpstr>Times New Roman</vt:lpstr>
      <vt:lpstr>Trajan Pro</vt:lpstr>
      <vt:lpstr>Wingdings</vt:lpstr>
      <vt:lpstr>GW PPT Theme</vt:lpstr>
      <vt:lpstr>PowerPoint Presentation</vt:lpstr>
      <vt:lpstr>Agenda</vt:lpstr>
      <vt:lpstr>What are Crohn’s and Colitis?</vt:lpstr>
      <vt:lpstr>PowerPoint Presentation</vt:lpstr>
      <vt:lpstr>Crohn’s and Colitis Canada</vt:lpstr>
      <vt:lpstr>What is Gutsy Walk?</vt:lpstr>
      <vt:lpstr>What is Gutsy Walk?</vt:lpstr>
      <vt:lpstr>Impact as a Corporate Team</vt:lpstr>
      <vt:lpstr>Impact as a Corporate Team</vt:lpstr>
      <vt:lpstr>Fundraising Incentives</vt:lpstr>
      <vt:lpstr>Online Fundraising</vt:lpstr>
      <vt:lpstr>Online Participant Centre</vt:lpstr>
      <vt:lpstr>Corporate Team Visibility</vt:lpstr>
      <vt:lpstr>Corporate Team Visibility</vt:lpstr>
      <vt:lpstr>PowerPoint Presentation</vt:lpstr>
      <vt:lpstr>See You There!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Sophie Bouy</dc:creator>
  <cp:lastModifiedBy>Jessica Manger</cp:lastModifiedBy>
  <cp:revision>294</cp:revision>
  <dcterms:created xsi:type="dcterms:W3CDTF">2014-01-26T22:48:17Z</dcterms:created>
  <dcterms:modified xsi:type="dcterms:W3CDTF">2018-04-13T13:25:46Z</dcterms:modified>
</cp:coreProperties>
</file>